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57" r:id="rId5"/>
    <p:sldId id="267" r:id="rId6"/>
    <p:sldId id="268" r:id="rId7"/>
    <p:sldId id="261" r:id="rId8"/>
    <p:sldId id="273" r:id="rId9"/>
    <p:sldId id="274" r:id="rId10"/>
    <p:sldId id="275" r:id="rId11"/>
    <p:sldId id="276" r:id="rId12"/>
    <p:sldId id="278" r:id="rId13"/>
    <p:sldId id="259" r:id="rId14"/>
    <p:sldId id="260" r:id="rId15"/>
    <p:sldId id="277" r:id="rId16"/>
    <p:sldId id="284" r:id="rId17"/>
    <p:sldId id="285" r:id="rId18"/>
    <p:sldId id="291" r:id="rId19"/>
    <p:sldId id="286" r:id="rId20"/>
    <p:sldId id="287" r:id="rId21"/>
    <p:sldId id="288" r:id="rId22"/>
    <p:sldId id="294" r:id="rId23"/>
    <p:sldId id="289" r:id="rId24"/>
    <p:sldId id="292" r:id="rId25"/>
    <p:sldId id="269" r:id="rId26"/>
    <p:sldId id="270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22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5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4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7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A9BD-5648-4CEB-A1F5-9BC980FA3AB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4005-B791-4752-8CC4-EDDDC36B5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MODULE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AIMS AND VALUES OF TEACHING NATURAL SCIENCE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534400" cy="6629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Vocational aim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to earn livelihood by</a:t>
            </a:r>
          </a:p>
          <a:p>
            <a:pPr lvl="2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study relevant courses of study</a:t>
            </a:r>
          </a:p>
          <a:p>
            <a:pPr lvl="2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Learn essential facts &amp; principles of science</a:t>
            </a:r>
          </a:p>
          <a:p>
            <a:pPr lvl="2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Preparation for choosing, entering &amp; successful in various occupations – for earning &amp; prosperity of nation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Opportunities for scientific hobbies - livelihood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Skill aim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 useful skills - Observation, experimentation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Independent learning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Manipulate &amp; explore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Infer &amp; draw conclusions</a:t>
            </a:r>
          </a:p>
          <a:p>
            <a:pPr lvl="1"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4008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leisure time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Fruitful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utilistion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leisure time by </a:t>
            </a:r>
          </a:p>
          <a:p>
            <a:pPr lvl="2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Spending time with nature</a:t>
            </a:r>
          </a:p>
          <a:p>
            <a:pPr lvl="2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Scientific hobbies – gardening, agricultural practices, manufacturing (soap, lotion), repairing gadgets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Interdisciplinary aim / helpful in the study of other subjects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Correlate science with other subjects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Values of Teaching Natural Science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/>
          <a:lstStyle/>
          <a:p>
            <a:pPr marL="91440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Intellectual 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Utilitarian 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Cultural 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Vocational 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Psychological 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Aesthetic values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Training in scientific method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Development of scientific attitude</a:t>
            </a:r>
          </a:p>
          <a:p>
            <a:pPr marL="914400" lvl="1" indent="-514350" algn="just"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60000"/>
            <a:ext cx="8915399" cy="53657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Objectives of Teaching Science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following objectives were recommended by All India Science Seminar which was held at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Arousing and maintaining interest in nature and arousing love for nature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Developing habits of observation, exploration, classification &amp; systematic way of thinking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Developing powers of manipulation &amp; creative faculties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Development of neat &amp; orderly habits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Inculcation of the habit of  healthful living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6248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Acquisition of a fund of information concerning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nature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Developing ability to generalize &amp; apply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knowledge in everyday life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Understanding the impact of science upon our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way of living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Developing interest in scientific hobbies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Inspiring children with stories of inventions &amp;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discoveries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6324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following objectives also should be kept in mind while teaching science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Better understanding of the nature of science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of skills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scientific attitude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in scientific method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interest &amp; appreciation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Helping the students to fit to their society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Helping students develop suitable career interests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teaching natural science at different stages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 secondary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Lower primary (class 1 to 4)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" y="838200"/>
            <a:ext cx="912191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24244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Upper Primary ( class 5 to 7)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763000" cy="6324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AIMS :-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distant goal, not immediately attained or reachable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 goals of education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Cannot achieve in a classroom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 ideals / high expectations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realised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certain planned activities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Need  long term planning </a:t>
            </a:r>
          </a:p>
        </p:txBody>
      </p:sp>
    </p:spTree>
    <p:extLst>
      <p:ext uri="{BB962C8B-B14F-4D97-AF65-F5344CB8AC3E}">
        <p14:creationId xmlns:p14="http://schemas.microsoft.com/office/powerpoint/2010/main" val="32040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4800"/>
            <a:ext cx="91440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Secondary  (class 8 to 10)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89916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secondary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876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43887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Scientific Literacy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67" y="661120"/>
            <a:ext cx="9001156" cy="612068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Means -firm understanding of the nature of science and its interrelationship with technology and society 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Knowledge and understanding of scientific concepts and processes required for personal decision making, participation in civic and cultural affairs and economic productivity.(National Academy of Sciences, 1995)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Combination of scientific attitude, skills &amp; knowledge.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Attributes of a scientifically literate person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90600"/>
            <a:ext cx="8715436" cy="572454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good science </a:t>
            </a:r>
            <a:r>
              <a:rPr lang="en-US" sz="33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33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IN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facts concepts, theories etc. with the ability to apply them</a:t>
            </a:r>
            <a:r>
              <a:rPr lang="en-IN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clear understanding of the ever changing nature of science</a:t>
            </a:r>
          </a:p>
          <a:p>
            <a:pPr algn="just" eaLnBrk="1" hangingPunct="1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positive attitude towards science and technology</a:t>
            </a:r>
          </a:p>
          <a:p>
            <a:pPr algn="just" eaLnBrk="1" hangingPunct="1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Ability to make value judgment and decision in issues related to science based on social needs</a:t>
            </a:r>
          </a:p>
          <a:p>
            <a:pPr algn="just" eaLnBrk="1" hangingPunct="1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Ability to use scientific method to solve problems</a:t>
            </a:r>
          </a:p>
          <a:p>
            <a:pPr algn="just" eaLnBrk="1" hangingPunct="1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Sufficient process skills in science</a:t>
            </a:r>
          </a:p>
          <a:p>
            <a:pPr algn="just" eaLnBrk="1" hangingPunct="1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Appreciation of values of science and technology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Scientific Temper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way of life that calls for scientific attitude  and scientific approach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calls for a particular outlook and way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becomes a part of culture, a philosophy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Considers knowledge as open-ended &amp; ever evolving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Emphasis on verifiability &amp; repeatability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Compatible with observation and insight, reasoning &amp; intuition, systematic work &amp; creative impulse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deep emotional content &amp; a sense of beauty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system of value judgments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Social justice, wide spread education and unrestricted communication – prerequisites for spread of scientific temper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Jawaharlal Nehru (1946) use this phrase first in India ( Discovery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India)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“The scientific approach &amp; temper are, or should be, a way of life, a process of thinking, a method of acting and associating with our fellow men”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‘Fostering scientific temper’ – theme chosen for National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ay – 2014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“It is the temper of a free man.”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Scientific Creativity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Creativity:-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imagination or original ideas to create something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 creativity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 to have novel-original &amp; useful ideas in natural and social sciences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1998)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Values – in terms of usefulness / importance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Moral principles and beliefs that they think are important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or noticeable feature about something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 from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Valoir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(French) – be worth and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(Latin) – be strong, be well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Nourishment of creativity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Freedom to respond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Opportunity for ego involvement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Encouraging originality and flexibility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Appropriate physical environment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Healthy habits among children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creative resources of the community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Providing good example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:-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Immediate goal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realised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–planned activities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Specific – attained by classroom teaching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Terminal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expected from pupils – end of learning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Difference between Aims &amp; Objectives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AIMS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Distant goal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Directional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broad &amp; general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Achieved by long term planning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Include objectives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All-round development  &amp; is beyond school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algn="just"/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hort term goal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Specific- clear &amp; precise</a:t>
            </a:r>
          </a:p>
          <a:p>
            <a:pPr algn="just"/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ndpoint of the possible achievement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Come from aim --   achievement of  aims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Immediate, change – after an instructional hour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343400" cy="472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to the question of ‘why’ a subject is taught.</a:t>
            </a:r>
          </a:p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 to the ‘ideals’ - not be fully achieved.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School &amp; society – responsible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an’t change from subject to subject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Self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realisation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3434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Answer to the question ‘what’ - achieved after the teaching of that topic.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Achievable completely.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School only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May be changed from subject to subject</a:t>
            </a:r>
          </a:p>
          <a:p>
            <a:pPr algn="just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Uderstanding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formula</a:t>
            </a:r>
          </a:p>
          <a:p>
            <a:pPr marL="0" indent="0" algn="just">
              <a:buNone/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073" y="5335718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Objectives originate from aims and attainment of each objective – achievement of aim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88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60000"/>
            <a:ext cx="8915399" cy="53657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Aims of Teaching Natural Science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Knowledge aim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Practical aim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of scientific attitude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Cultural aim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 aim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Vocational aim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Utilization of leisure time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Psychological aim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Helpful in the study of other subjects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 aim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4008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Knowledge aim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Increase span of one’s knowledge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Simple facts &amp; principles – complex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Practical aim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Practical application of sciences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Teaching practical aspects of scientific principles and knowledge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 aim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social virtues – help to adjust &amp; contribute towards progress of society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Awareness that welfare of self linked with society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Preparation for responsible citizen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Education regarding evils of misuse- destructive ends</a:t>
            </a:r>
          </a:p>
          <a:p>
            <a:pPr lvl="1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6294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Cultural aim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culture &amp; civilization – linking progress and improvement of science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Scientific development &amp; cultural improvement –closely related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science teaching aims to</a:t>
            </a:r>
          </a:p>
          <a:p>
            <a:pPr lvl="2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Grasp scientific progress</a:t>
            </a:r>
          </a:p>
          <a:p>
            <a:pPr lvl="2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Apply science for enhancing cultural heritage and development of civilization</a:t>
            </a:r>
          </a:p>
          <a:p>
            <a:pPr lvl="2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Appreciate the progress of science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Psychological aim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Satisfaction of psychological needs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Curiosity, interest, use of scientific 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1060</Words>
  <Application>Microsoft Office PowerPoint</Application>
  <PresentationFormat>On-screen Show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MODULE 4</vt:lpstr>
      <vt:lpstr>PowerPoint Presentation</vt:lpstr>
      <vt:lpstr>VALUES</vt:lpstr>
      <vt:lpstr>PowerPoint Presentation</vt:lpstr>
      <vt:lpstr>Difference between Aims &amp; Objectives</vt:lpstr>
      <vt:lpstr>PowerPoint Presentation</vt:lpstr>
      <vt:lpstr>Aims of Teaching Natural Science </vt:lpstr>
      <vt:lpstr>PowerPoint Presentation</vt:lpstr>
      <vt:lpstr>PowerPoint Presentation</vt:lpstr>
      <vt:lpstr>PowerPoint Presentation</vt:lpstr>
      <vt:lpstr>PowerPoint Presentation</vt:lpstr>
      <vt:lpstr>Values of Teaching Natural Science</vt:lpstr>
      <vt:lpstr>General Objectives of Teaching Science</vt:lpstr>
      <vt:lpstr>PowerPoint Presentation</vt:lpstr>
      <vt:lpstr>PowerPoint Presentation</vt:lpstr>
      <vt:lpstr>Objectives of teaching natural science at different stages</vt:lpstr>
      <vt:lpstr>Lower primary (class 1 to 4)</vt:lpstr>
      <vt:lpstr>PowerPoint Presentation</vt:lpstr>
      <vt:lpstr>Upper Primary ( class 5 to 7)</vt:lpstr>
      <vt:lpstr>PowerPoint Presentation</vt:lpstr>
      <vt:lpstr>Secondary  (class 8 to 10)</vt:lpstr>
      <vt:lpstr>PowerPoint Presentation</vt:lpstr>
      <vt:lpstr>Higher secondary</vt:lpstr>
      <vt:lpstr>PowerPoint Presentation</vt:lpstr>
      <vt:lpstr>Scientific Literacy</vt:lpstr>
      <vt:lpstr>Attributes of a scientifically literate person</vt:lpstr>
      <vt:lpstr>Scientific Temper</vt:lpstr>
      <vt:lpstr>PowerPoint Presentation</vt:lpstr>
      <vt:lpstr>Scientific Creativity </vt:lpstr>
      <vt:lpstr>Nourishment of creativity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– 3  Aims &amp; Objectives of Teaching natural Science</dc:title>
  <dc:creator>user</dc:creator>
  <cp:lastModifiedBy>Microsoft account</cp:lastModifiedBy>
  <cp:revision>63</cp:revision>
  <dcterms:created xsi:type="dcterms:W3CDTF">2015-10-19T00:31:06Z</dcterms:created>
  <dcterms:modified xsi:type="dcterms:W3CDTF">2022-01-29T13:46:12Z</dcterms:modified>
</cp:coreProperties>
</file>