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4793A-A404-440C-A92E-C355AC20FD09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F0AF9-4612-4259-AAD4-54DD105456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3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0AF9-4612-4259-AAD4-54DD1054566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2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8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45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4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8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57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1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92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24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9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78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5E78-1512-44CD-9AD1-43B5CF359060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4146-4A30-4B3F-AE6F-A5BE457D9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8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400600"/>
          </a:xfrm>
        </p:spPr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04856" cy="4824536"/>
          </a:xfrm>
        </p:spPr>
        <p:txBody>
          <a:bodyPr/>
          <a:lstStyle/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13-Selection and organisation of learning experiences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15--Curriculum </a:t>
            </a:r>
            <a:r>
              <a:rPr lang="en-IN" dirty="0"/>
              <a:t>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Curriculum implementation entails putting into practice the officially prescribed courses </a:t>
            </a:r>
            <a:r>
              <a:rPr lang="en-IN" dirty="0" smtClean="0"/>
              <a:t>of study</a:t>
            </a:r>
            <a:r>
              <a:rPr lang="en-IN" dirty="0"/>
              <a:t>, syllabuses and subjects.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process involves helping the learner acquire </a:t>
            </a:r>
            <a:r>
              <a:rPr lang="en-IN" dirty="0" smtClean="0"/>
              <a:t>knowledge or </a:t>
            </a:r>
            <a:r>
              <a:rPr lang="en-IN" dirty="0"/>
              <a:t>experience.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important to note that curriculum implementation cannot take </a:t>
            </a:r>
            <a:r>
              <a:rPr lang="en-IN" dirty="0" smtClean="0"/>
              <a:t>place without </a:t>
            </a:r>
            <a:r>
              <a:rPr lang="en-IN" dirty="0"/>
              <a:t>the learner</a:t>
            </a:r>
          </a:p>
        </p:txBody>
      </p:sp>
    </p:spTree>
    <p:extLst>
      <p:ext uri="{BB962C8B-B14F-4D97-AF65-F5344CB8AC3E}">
        <p14:creationId xmlns:p14="http://schemas.microsoft.com/office/powerpoint/2010/main" val="1030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 Implementation takes place as the learner acquires the planned </a:t>
            </a:r>
            <a:r>
              <a:rPr lang="en-IN" dirty="0" smtClean="0"/>
              <a:t>or intended </a:t>
            </a:r>
            <a:r>
              <a:rPr lang="en-IN" dirty="0"/>
              <a:t>experiences, knowledge, skills, ideas and attitudes that are aimed at enabling </a:t>
            </a:r>
            <a:r>
              <a:rPr lang="en-IN" dirty="0" smtClean="0"/>
              <a:t>the same </a:t>
            </a:r>
            <a:r>
              <a:rPr lang="en-IN" dirty="0"/>
              <a:t>learner to function effectively in a society</a:t>
            </a:r>
          </a:p>
        </p:txBody>
      </p:sp>
    </p:spTree>
    <p:extLst>
      <p:ext uri="{BB962C8B-B14F-4D97-AF65-F5344CB8AC3E}">
        <p14:creationId xmlns:p14="http://schemas.microsoft.com/office/powerpoint/2010/main" val="295679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Curriculum implementation </a:t>
            </a:r>
            <a:r>
              <a:rPr lang="en-IN" dirty="0" smtClean="0"/>
              <a:t> </a:t>
            </a:r>
            <a:r>
              <a:rPr lang="en-IN" dirty="0"/>
              <a:t>refers to how </a:t>
            </a:r>
            <a:r>
              <a:rPr lang="en-IN" dirty="0" smtClean="0"/>
              <a:t>the planned </a:t>
            </a:r>
            <a:r>
              <a:rPr lang="en-IN" dirty="0"/>
              <a:t>or officially designed course of study is translated </a:t>
            </a:r>
            <a:r>
              <a:rPr lang="en-IN" dirty="0" smtClean="0"/>
              <a:t>by the </a:t>
            </a:r>
            <a:r>
              <a:rPr lang="en-IN" dirty="0"/>
              <a:t>teacher into syllabuses, schemes of work and lessons </a:t>
            </a:r>
            <a:r>
              <a:rPr lang="en-IN" dirty="0" smtClean="0"/>
              <a:t>to  </a:t>
            </a:r>
            <a:r>
              <a:rPr lang="en-IN" dirty="0" smtClean="0"/>
              <a:t>be </a:t>
            </a:r>
            <a:r>
              <a:rPr lang="en-IN" dirty="0"/>
              <a:t>delivered to </a:t>
            </a:r>
            <a:r>
              <a:rPr lang="en-IN" dirty="0" smtClean="0"/>
              <a:t>students.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71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Factors </a:t>
            </a:r>
            <a:r>
              <a:rPr lang="en-IN" dirty="0" smtClean="0"/>
              <a:t>that </a:t>
            </a:r>
            <a:r>
              <a:rPr lang="en-IN" dirty="0"/>
              <a:t>Influence Curriculum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 Curriculum Implementation Influence on </a:t>
            </a:r>
            <a:r>
              <a:rPr lang="en-IN" dirty="0">
                <a:solidFill>
                  <a:srgbClr val="FF0000"/>
                </a:solidFill>
              </a:rPr>
              <a:t>Teachers</a:t>
            </a:r>
          </a:p>
          <a:p>
            <a:r>
              <a:rPr lang="en-IN" dirty="0"/>
              <a:t> Curriculum Implementation Influence on </a:t>
            </a:r>
            <a:r>
              <a:rPr lang="en-IN" dirty="0">
                <a:solidFill>
                  <a:srgbClr val="FF0000"/>
                </a:solidFill>
              </a:rPr>
              <a:t>Learners</a:t>
            </a:r>
          </a:p>
          <a:p>
            <a:r>
              <a:rPr lang="en-IN" dirty="0"/>
              <a:t> Curriculum Implementation Influence by Resource</a:t>
            </a:r>
          </a:p>
          <a:p>
            <a:pPr marL="0" indent="0">
              <a:buNone/>
            </a:pPr>
            <a:r>
              <a:rPr lang="en-IN" dirty="0"/>
              <a:t>Materials and Facilities</a:t>
            </a:r>
          </a:p>
          <a:p>
            <a:r>
              <a:rPr lang="en-IN" dirty="0"/>
              <a:t> Curriculum Implementation Influence on Interest of</a:t>
            </a:r>
          </a:p>
          <a:p>
            <a:r>
              <a:rPr lang="en-IN" dirty="0"/>
              <a:t>Groups</a:t>
            </a:r>
          </a:p>
          <a:p>
            <a:r>
              <a:rPr lang="en-IN" dirty="0"/>
              <a:t> Curriculum Implementation Influence on </a:t>
            </a:r>
            <a:r>
              <a:rPr lang="en-IN" dirty="0">
                <a:solidFill>
                  <a:srgbClr val="FF0000"/>
                </a:solidFill>
              </a:rPr>
              <a:t>the School</a:t>
            </a:r>
          </a:p>
          <a:p>
            <a:r>
              <a:rPr lang="en-IN" dirty="0">
                <a:solidFill>
                  <a:srgbClr val="FF0000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56891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Curriculum Implementation Influence due to </a:t>
            </a:r>
            <a:r>
              <a:rPr lang="en-IN" dirty="0" smtClean="0"/>
              <a:t>Culture and </a:t>
            </a:r>
            <a:r>
              <a:rPr lang="en-IN" dirty="0"/>
              <a:t>Ideology</a:t>
            </a:r>
          </a:p>
          <a:p>
            <a:r>
              <a:rPr lang="en-IN" dirty="0"/>
              <a:t> Curriculum Implementation Influence </a:t>
            </a:r>
            <a:r>
              <a:rPr lang="en-IN" dirty="0" smtClean="0"/>
              <a:t>through Instructional </a:t>
            </a:r>
            <a:r>
              <a:rPr lang="en-IN" dirty="0"/>
              <a:t>Supervision</a:t>
            </a:r>
          </a:p>
          <a:p>
            <a:r>
              <a:rPr lang="en-IN" dirty="0"/>
              <a:t> Curriculum Implementation Influence by Assessment 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22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Role of teacher in </a:t>
            </a:r>
            <a:r>
              <a:rPr lang="en-IN" dirty="0"/>
              <a:t>curriculum implementation as an autonomous one. </a:t>
            </a:r>
            <a:endParaRPr lang="en-IN" dirty="0" smtClean="0"/>
          </a:p>
          <a:p>
            <a:r>
              <a:rPr lang="en-IN" dirty="0" smtClean="0"/>
              <a:t>Teacher select </a:t>
            </a:r>
            <a:r>
              <a:rPr lang="en-IN" dirty="0"/>
              <a:t>and decide what to teach from the prescribed </a:t>
            </a:r>
            <a:r>
              <a:rPr lang="en-IN" dirty="0" smtClean="0"/>
              <a:t>syllabus or </a:t>
            </a:r>
            <a:r>
              <a:rPr lang="en-IN" dirty="0"/>
              <a:t>curriculum. </a:t>
            </a:r>
            <a:endParaRPr lang="en-IN" dirty="0" smtClean="0"/>
          </a:p>
          <a:p>
            <a:r>
              <a:rPr lang="en-IN" dirty="0"/>
              <a:t>I</a:t>
            </a:r>
            <a:r>
              <a:rPr lang="en-IN" dirty="0" smtClean="0"/>
              <a:t>mplementation </a:t>
            </a:r>
            <a:r>
              <a:rPr lang="en-IN" dirty="0"/>
              <a:t>takes place through the</a:t>
            </a:r>
          </a:p>
          <a:p>
            <a:pPr marL="0" indent="0">
              <a:buNone/>
            </a:pPr>
            <a:r>
              <a:rPr lang="en-IN" smtClean="0"/>
              <a:t>    interaction </a:t>
            </a:r>
            <a:r>
              <a:rPr lang="en-IN" dirty="0"/>
              <a:t>of the learner and the </a:t>
            </a:r>
            <a:r>
              <a:rPr lang="en-IN"/>
              <a:t>planned </a:t>
            </a:r>
            <a:r>
              <a:rPr lang="en-IN" smtClean="0"/>
              <a:t> learning </a:t>
            </a:r>
            <a:r>
              <a:rPr lang="en-IN" dirty="0" smtClean="0"/>
              <a:t>opportunities</a:t>
            </a:r>
            <a:r>
              <a:rPr lang="en-IN" dirty="0"/>
              <a:t>, the role and influence of the teacher in </a:t>
            </a:r>
            <a:r>
              <a:rPr lang="en-IN" dirty="0" smtClean="0"/>
              <a:t>the process </a:t>
            </a:r>
            <a:r>
              <a:rPr lang="en-IN" dirty="0"/>
              <a:t>is indisputable. </a:t>
            </a:r>
          </a:p>
        </p:txBody>
      </p:sp>
    </p:spTree>
    <p:extLst>
      <p:ext uri="{BB962C8B-B14F-4D97-AF65-F5344CB8AC3E}">
        <p14:creationId xmlns:p14="http://schemas.microsoft.com/office/powerpoint/2010/main" val="108249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 Learners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Learners </a:t>
            </a:r>
            <a:r>
              <a:rPr lang="en-IN" dirty="0"/>
              <a:t>are also a critical element in </a:t>
            </a:r>
            <a:r>
              <a:rPr lang="en-IN" dirty="0" smtClean="0"/>
              <a:t>curriculum implementation</a:t>
            </a:r>
            <a:r>
              <a:rPr lang="en-IN" dirty="0"/>
              <a:t>. While teachers are the arbiters of </a:t>
            </a:r>
            <a:r>
              <a:rPr lang="en-IN" dirty="0" smtClean="0"/>
              <a:t>the classroom </a:t>
            </a:r>
            <a:r>
              <a:rPr lang="en-IN" dirty="0"/>
              <a:t>practice, the learners hold the key to what </a:t>
            </a:r>
            <a:r>
              <a:rPr lang="en-IN" dirty="0" smtClean="0"/>
              <a:t>is actually </a:t>
            </a:r>
            <a:r>
              <a:rPr lang="en-IN" dirty="0"/>
              <a:t>transmitted and adopted from the official</a:t>
            </a:r>
          </a:p>
          <a:p>
            <a:pPr marL="0" indent="0" algn="just">
              <a:buNone/>
            </a:pPr>
            <a:r>
              <a:rPr lang="en-IN" dirty="0"/>
              <a:t>curriculum. </a:t>
            </a:r>
          </a:p>
        </p:txBody>
      </p:sp>
    </p:spTree>
    <p:extLst>
      <p:ext uri="{BB962C8B-B14F-4D97-AF65-F5344CB8AC3E}">
        <p14:creationId xmlns:p14="http://schemas.microsoft.com/office/powerpoint/2010/main" val="173329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 School Environment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One </a:t>
            </a:r>
            <a:r>
              <a:rPr lang="en-IN" dirty="0"/>
              <a:t>other factor that influences curriculum </a:t>
            </a:r>
            <a:r>
              <a:rPr lang="en-IN" dirty="0" smtClean="0"/>
              <a:t>implementation concerns </a:t>
            </a:r>
            <a:r>
              <a:rPr lang="en-IN" dirty="0"/>
              <a:t>the particular circumstances of each school.</a:t>
            </a:r>
          </a:p>
          <a:p>
            <a:pPr algn="just"/>
            <a:r>
              <a:rPr lang="en-IN" dirty="0"/>
              <a:t>Schools located in rich socio-economic environments </a:t>
            </a:r>
            <a:r>
              <a:rPr lang="en-IN" dirty="0" smtClean="0"/>
              <a:t>and those </a:t>
            </a:r>
            <a:r>
              <a:rPr lang="en-IN" dirty="0"/>
              <a:t>that have adequate human and material resources </a:t>
            </a:r>
            <a:r>
              <a:rPr lang="en-IN" dirty="0" smtClean="0"/>
              <a:t>can implement </a:t>
            </a:r>
            <a:r>
              <a:rPr lang="en-IN" dirty="0"/>
              <a:t>the curriculum to an extent that would be </a:t>
            </a:r>
            <a:r>
              <a:rPr lang="en-IN" dirty="0" smtClean="0"/>
              <a:t>difficult or </a:t>
            </a:r>
            <a:r>
              <a:rPr lang="en-IN" dirty="0"/>
              <a:t>impossible for schools in poor economic environments.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522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ORGANISATION OF LEARNING EXOERIANCES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82047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3048"/>
            <a:ext cx="9143999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337</Words>
  <Application>Microsoft Office PowerPoint</Application>
  <PresentationFormat>On-screen Show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ORGANISATION OF LEARNING EXOERIANCES</vt:lpstr>
      <vt:lpstr>PowerPoint Presentation</vt:lpstr>
      <vt:lpstr>PowerPoint Presentation</vt:lpstr>
      <vt:lpstr>PowerPoint Presentation</vt:lpstr>
      <vt:lpstr>15--Curriculum implementation </vt:lpstr>
      <vt:lpstr>PowerPoint Presentation</vt:lpstr>
      <vt:lpstr>PowerPoint Presentation</vt:lpstr>
      <vt:lpstr>Factors that Influence Curriculum Implementation </vt:lpstr>
      <vt:lpstr>PowerPoint Presentation</vt:lpstr>
      <vt:lpstr>The Teacher</vt:lpstr>
      <vt:lpstr>The Learners </vt:lpstr>
      <vt:lpstr>The School Environment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13-Selection and organisation of learning experiences</dc:title>
  <dc:creator>user</dc:creator>
  <cp:lastModifiedBy>user</cp:lastModifiedBy>
  <cp:revision>37</cp:revision>
  <dcterms:created xsi:type="dcterms:W3CDTF">2021-04-11T08:02:44Z</dcterms:created>
  <dcterms:modified xsi:type="dcterms:W3CDTF">2021-04-12T04:54:50Z</dcterms:modified>
</cp:coreProperties>
</file>