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67" r:id="rId6"/>
    <p:sldId id="271" r:id="rId7"/>
    <p:sldId id="272" r:id="rId8"/>
    <p:sldId id="273" r:id="rId9"/>
    <p:sldId id="274" r:id="rId10"/>
    <p:sldId id="275" r:id="rId11"/>
    <p:sldId id="278" r:id="rId12"/>
    <p:sldId id="279" r:id="rId13"/>
    <p:sldId id="280" r:id="rId14"/>
    <p:sldId id="281" r:id="rId15"/>
    <p:sldId id="282" r:id="rId16"/>
    <p:sldId id="284" r:id="rId17"/>
    <p:sldId id="285" r:id="rId18"/>
    <p:sldId id="286" r:id="rId19"/>
    <p:sldId id="287" r:id="rId20"/>
    <p:sldId id="288" r:id="rId21"/>
    <p:sldId id="289" r:id="rId22"/>
    <p:sldId id="276" r:id="rId23"/>
    <p:sldId id="290" r:id="rId24"/>
    <p:sldId id="293" r:id="rId25"/>
    <p:sldId id="295" r:id="rId26"/>
    <p:sldId id="296" r:id="rId27"/>
    <p:sldId id="297" r:id="rId28"/>
    <p:sldId id="298" r:id="rId29"/>
    <p:sldId id="299" r:id="rId30"/>
    <p:sldId id="300" r:id="rId31"/>
    <p:sldId id="283" r:id="rId32"/>
    <p:sldId id="301" r:id="rId33"/>
    <p:sldId id="303" r:id="rId34"/>
    <p:sldId id="304" r:id="rId35"/>
    <p:sldId id="305" r:id="rId36"/>
    <p:sldId id="306" r:id="rId37"/>
    <p:sldId id="307" r:id="rId38"/>
    <p:sldId id="309" r:id="rId39"/>
    <p:sldId id="310" r:id="rId40"/>
    <p:sldId id="311" r:id="rId41"/>
    <p:sldId id="312" r:id="rId42"/>
    <p:sldId id="315" r:id="rId43"/>
    <p:sldId id="327" r:id="rId44"/>
    <p:sldId id="329" r:id="rId45"/>
    <p:sldId id="313" r:id="rId46"/>
    <p:sldId id="314" r:id="rId47"/>
    <p:sldId id="257" r:id="rId48"/>
    <p:sldId id="316" r:id="rId49"/>
    <p:sldId id="262" r:id="rId50"/>
    <p:sldId id="317" r:id="rId51"/>
    <p:sldId id="258" r:id="rId52"/>
    <p:sldId id="259" r:id="rId53"/>
    <p:sldId id="261" r:id="rId54"/>
    <p:sldId id="263" r:id="rId55"/>
    <p:sldId id="328" r:id="rId56"/>
    <p:sldId id="266" r:id="rId57"/>
    <p:sldId id="330" r:id="rId58"/>
    <p:sldId id="332" r:id="rId59"/>
    <p:sldId id="331" r:id="rId60"/>
    <p:sldId id="325" r:id="rId61"/>
    <p:sldId id="324" r:id="rId62"/>
    <p:sldId id="326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733800"/>
            <a:ext cx="60198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9550C3-C127-44A4-AD6C-802E60170000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01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9C801-63CF-4368-AF64-8A77ECDB98EE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25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64A2E-796B-4A7A-ACA6-77803FCC7ACE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58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1CE30-099F-4B66-912B-857F424B2032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1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CA2F1-B636-48C8-AAF3-7B6B856172F7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13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24AB2-E54E-4E09-9818-473EE59AA3AF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30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70406-7392-4EB1-B7C9-3B743EFE93FE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74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D155F-7B1E-4F7F-A231-6BF941B9A316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6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6F3D2-C879-418A-A594-03F7374F41BB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1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E4296-D12B-4FEF-B0EC-E089A28251A2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1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D8609-D3F1-4153-B853-958B9F240B5D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53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733800"/>
            <a:ext cx="60198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9550C3-C127-44A4-AD6C-802E60170000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27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9C801-63CF-4368-AF64-8A77ECDB98EE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79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64A2E-796B-4A7A-ACA6-77803FCC7ACE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01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1CE30-099F-4B66-912B-857F424B2032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6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CA2F1-B636-48C8-AAF3-7B6B856172F7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06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24AB2-E54E-4E09-9818-473EE59AA3AF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50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70406-7392-4EB1-B7C9-3B743EFE93FE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1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D155F-7B1E-4F7F-A231-6BF941B9A316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29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6F3D2-C879-418A-A594-03F7374F41BB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54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E4296-D12B-4FEF-B0EC-E089A28251A2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6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D8609-D3F1-4153-B853-958B9F240B5D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22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733800"/>
            <a:ext cx="60198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9550C3-C127-44A4-AD6C-802E60170000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9C801-63CF-4368-AF64-8A77ECDB98EE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28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64A2E-796B-4A7A-ACA6-77803FCC7ACE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7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1CE30-099F-4B66-912B-857F424B2032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860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CA2F1-B636-48C8-AAF3-7B6B856172F7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74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24AB2-E54E-4E09-9818-473EE59AA3AF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1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70406-7392-4EB1-B7C9-3B743EFE93FE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35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D155F-7B1E-4F7F-A231-6BF941B9A316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200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6F3D2-C879-418A-A594-03F7374F41BB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6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E4296-D12B-4FEF-B0EC-E089A28251A2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15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ED3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D8609-D3F1-4153-B853-958B9F240B5D}" type="slidenum">
              <a:rPr lang="en-US">
                <a:solidFill>
                  <a:srgbClr val="FED39A"/>
                </a:solidFill>
              </a:rPr>
              <a:pPr/>
              <a:t>‹#›</a:t>
            </a:fld>
            <a:endParaRPr lang="en-US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3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FED39A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FED39A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5886F1-B7EA-474B-AAB8-4A29E6F33804}" type="slidenum">
              <a:rPr lang="en-US" sz="1400" smtClean="0">
                <a:solidFill>
                  <a:srgbClr val="FED39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smtClean="0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5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FED39A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FED39A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5886F1-B7EA-474B-AAB8-4A29E6F33804}" type="slidenum">
              <a:rPr lang="en-US" sz="1400" smtClean="0">
                <a:solidFill>
                  <a:srgbClr val="FED39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smtClean="0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6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FED39A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FED39A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5886F1-B7EA-474B-AAB8-4A29E6F33804}" type="slidenum">
              <a:rPr lang="en-US" sz="1400" smtClean="0">
                <a:solidFill>
                  <a:srgbClr val="FED39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smtClean="0">
              <a:solidFill>
                <a:srgbClr val="FED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9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soja\work\prayer\thCAV2IFN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493037">
            <a:off x="642641" y="2137435"/>
            <a:ext cx="7772400" cy="1197266"/>
          </a:xfrm>
        </p:spPr>
        <p:txBody>
          <a:bodyPr/>
          <a:lstStyle/>
          <a:p>
            <a:r>
              <a:rPr lang="en-IN" dirty="0" smtClean="0"/>
              <a:t>WHEN ?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935850">
            <a:off x="108703" y="598155"/>
            <a:ext cx="6400800" cy="1752600"/>
          </a:xfrm>
        </p:spPr>
        <p:txBody>
          <a:bodyPr/>
          <a:lstStyle/>
          <a:p>
            <a:r>
              <a:rPr lang="en-IN" dirty="0" smtClean="0"/>
              <a:t>WHERE ???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 rot="20364523">
            <a:off x="609600" y="2667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HOW ???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12954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Benguiat Bk BT" pitchFamily="18" charset="0"/>
              </a:rPr>
              <a:t>WHO?</a:t>
            </a:r>
            <a:endParaRPr lang="en-US" sz="4400" b="1" dirty="0">
              <a:solidFill>
                <a:srgbClr val="FFFF00"/>
              </a:solidFill>
              <a:latin typeface="Benguiat Bk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 descr="C:\Users\USER\Desktop\lets-manage-our-stress-12-63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4637" y="-13855"/>
            <a:ext cx="9355897" cy="70242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 descr="C:\Users\USER\Desktop\lets-manage-our-stress-13-63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" y="-6927"/>
            <a:ext cx="9143681" cy="68649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578" name="Picture 2" descr="C:\Users\USER\Desktop\lets-manage-our-stress-14-638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854" y="13855"/>
            <a:ext cx="9116001" cy="68441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6626" name="Picture 2" descr="C:\Users\USER\Desktop\lets-manage-our-stress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1" y="13855"/>
            <a:ext cx="9116001" cy="68441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7650" name="Picture 2" descr="C:\Users\USER\Desktop\lets-manage-our-stress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7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8674" name="Picture 2" descr="C:\Users\USER\Desktop\lets-manage-our-stress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4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9698" name="Picture 2" descr="C:\Users\USER\Desktop\lets-manage-our-stress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08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22" name="Picture 2" descr="C:\Users\USER\Desktop\lets-manage-our-stress-2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1746" name="Picture 2" descr="C:\Users\USER\Desktop\lets-manage-our-stress-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 descr="C:\Users\USER\Desktop\lets-manage-our-stress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42" name="Picture 2" descr="C:\Users\USER\Desktop\stress-management-presentation-7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782" y="-1"/>
            <a:ext cx="9164782" cy="6873587"/>
          </a:xfrm>
          <a:prstGeom prst="rect">
            <a:avLst/>
          </a:prstGeom>
          <a:noFill/>
        </p:spPr>
      </p:pic>
      <p:pic>
        <p:nvPicPr>
          <p:cNvPr id="6" name="Picture 2" descr="C:\Users\USER\Desktop\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81000"/>
            <a:ext cx="2514600" cy="37404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2770" name="Picture 2" descr="C:\Users\USER\Desktop\lets-manage-our-stress-2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4818" name="Picture 2" descr="C:\Users\USER\Desktop\lets-manage-our-stress-2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3855"/>
            <a:ext cx="9152909" cy="68718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6866" name="Picture 2" descr="C:\Users\USER\Desktop\lets-manage-our-stress-2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53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7890" name="Picture 2" descr="C:\Users\USER\Desktop\lets-manage-our-stress-2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3855"/>
            <a:ext cx="9152909" cy="68718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8914" name="Picture 2" descr="C:\Users\USER\Desktop\lets-manage-our-stress-2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783" y="-13855"/>
            <a:ext cx="9152909" cy="68718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9938" name="Picture 2" descr="C:\Users\USER\Desktop\lets-manage-our-stress-3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709" y="-20782"/>
            <a:ext cx="9162136" cy="68787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62" name="Picture 2" descr="C:\Users\USER\Desktop\lets-manage-our-stress-3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08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1986" name="Picture 2" descr="C:\Users\USER\Desktop\lets-manage-our-stress-3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6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602" name="Picture 2" descr="C:\Users\USER\Desktop\lets-manage-our-stress-15-63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3010" name="Picture 2" descr="C:\Users\USER\Desktop\lets-manage-our-stress-3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C:\Users\USER\Desktop\lets-manage-our-stress-2-638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855" y="-27709"/>
            <a:ext cx="9171362" cy="68857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5058" name="Picture 2" descr="C:\Users\USER\Desktop\lets-manage-our-stress-35-63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3445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6082" name="Picture 2" descr="C:\Users\USER\Desktop\lets-manage-our-stress-3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6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7106" name="Picture 2" descr="C:\Users\USER\Desktop\lets-manage-our-stress-3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8130" name="Picture 2" descr="C:\Users\USER\Desktop\lets-manage-our-stress-3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8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9154" name="Picture 2" descr="C:\Users\USER\Desktop\lets-manage-our-stress-3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oja\work\amazing\a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" y="0"/>
            <a:ext cx="91196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533400"/>
            <a:ext cx="8077200" cy="4525963"/>
          </a:xfrm>
        </p:spPr>
        <p:txBody>
          <a:bodyPr>
            <a:normAutofit/>
          </a:bodyPr>
          <a:lstStyle/>
          <a:p>
            <a:r>
              <a:rPr lang="en-IN" sz="4400" b="1" i="1" dirty="0" smtClean="0">
                <a:solidFill>
                  <a:schemeClr val="bg1"/>
                </a:solidFill>
                <a:latin typeface="Benguiat Bk BT" pitchFamily="18" charset="0"/>
              </a:rPr>
              <a:t>Focus on your strengths </a:t>
            </a:r>
            <a:endParaRPr lang="en-IN" sz="4400" dirty="0" smtClean="0">
              <a:solidFill>
                <a:schemeClr val="bg1"/>
              </a:solidFill>
              <a:latin typeface="Benguiat Bk BT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soja\work\amazing\d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3276600"/>
            <a:ext cx="7239000" cy="4525963"/>
          </a:xfrm>
        </p:spPr>
        <p:txBody>
          <a:bodyPr>
            <a:normAutofit/>
          </a:bodyPr>
          <a:lstStyle/>
          <a:p>
            <a:r>
              <a:rPr lang="en-IN" sz="4400" b="1" i="1" dirty="0" smtClean="0">
                <a:solidFill>
                  <a:srgbClr val="FF0000"/>
                </a:solidFill>
                <a:latin typeface="Stencil Std" pitchFamily="82" charset="0"/>
              </a:rPr>
              <a:t>Engage in </a:t>
            </a:r>
          </a:p>
          <a:p>
            <a:pPr marL="0" indent="0">
              <a:buNone/>
            </a:pPr>
            <a:r>
              <a:rPr lang="en-IN" sz="4400" b="1" i="1" dirty="0" smtClean="0">
                <a:solidFill>
                  <a:srgbClr val="FF0000"/>
                </a:solidFill>
                <a:latin typeface="Stencil Std" pitchFamily="82" charset="0"/>
              </a:rPr>
              <a:t>physical activity </a:t>
            </a:r>
            <a:endParaRPr lang="en-IN" sz="4400" dirty="0" smtClean="0">
              <a:solidFill>
                <a:srgbClr val="FF0000"/>
              </a:solidFill>
              <a:latin typeface="Stencil Std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oja\work\amazing\f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2" y="0"/>
            <a:ext cx="9104588" cy="689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457200"/>
            <a:ext cx="6705600" cy="4525963"/>
          </a:xfrm>
        </p:spPr>
        <p:txBody>
          <a:bodyPr>
            <a:normAutofit/>
          </a:bodyPr>
          <a:lstStyle/>
          <a:p>
            <a:r>
              <a:rPr lang="en-IN" sz="4400" b="1" i="1" dirty="0" smtClean="0">
                <a:solidFill>
                  <a:schemeClr val="bg1"/>
                </a:solidFill>
                <a:latin typeface="Bodoni MT Black" pitchFamily="18" charset="0"/>
              </a:rPr>
              <a:t>Do things that make you happy</a:t>
            </a:r>
            <a:r>
              <a:rPr lang="en-IN" sz="4400" i="1" dirty="0" smtClean="0">
                <a:solidFill>
                  <a:schemeClr val="bg1"/>
                </a:solidFill>
                <a:latin typeface="Bodoni MT Black" pitchFamily="18" charset="0"/>
              </a:rPr>
              <a:t> </a:t>
            </a:r>
            <a:r>
              <a:rPr lang="en-IN" sz="4400" dirty="0" smtClean="0">
                <a:solidFill>
                  <a:schemeClr val="bg1"/>
                </a:solidFill>
                <a:latin typeface="Bodoni MT Black" pitchFamily="18" charset="0"/>
              </a:rPr>
              <a:t> </a:t>
            </a:r>
            <a:r>
              <a:rPr lang="en-IN" dirty="0" smtClean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oja\work\community\e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7" y="762000"/>
            <a:ext cx="9124122" cy="58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5105400"/>
            <a:ext cx="6477000" cy="4525963"/>
          </a:xfrm>
        </p:spPr>
        <p:txBody>
          <a:bodyPr>
            <a:normAutofit/>
          </a:bodyPr>
          <a:lstStyle/>
          <a:p>
            <a:r>
              <a:rPr lang="en-IN" sz="4000" b="1" i="1" dirty="0" smtClean="0">
                <a:solidFill>
                  <a:srgbClr val="FF0000"/>
                </a:solidFill>
                <a:latin typeface="Stencil Std" pitchFamily="82" charset="0"/>
              </a:rPr>
              <a:t>Talk to </a:t>
            </a:r>
            <a:r>
              <a:rPr lang="en-IN" sz="4000" b="1" i="1" u="sng" dirty="0" smtClean="0">
                <a:solidFill>
                  <a:srgbClr val="FF0000"/>
                </a:solidFill>
                <a:latin typeface="Stencil Std" pitchFamily="82" charset="0"/>
              </a:rPr>
              <a:t>someone </a:t>
            </a:r>
            <a:endParaRPr lang="en-IN" sz="4000" b="1" u="sng" dirty="0" smtClean="0">
              <a:solidFill>
                <a:srgbClr val="FF0000"/>
              </a:solidFill>
              <a:latin typeface="Stencil Std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2226" name="Picture 2" descr="C:\Users\USER\Desktop\lets-manage-our-stress-4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C:\Users\USER\Desktop\lets-manage-our-stress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5951" cy="6934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:\soja\work\children\iui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8"/>
            <a:ext cx="9327735" cy="68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9066" y="685800"/>
            <a:ext cx="5546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PRAY REGULARLY…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6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E:\soja\work\themes\be-posi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soja\work\themes\cdfff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47700"/>
            <a:ext cx="6551783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39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0178" name="Picture 2" descr="C:\Users\USER\Desktop\lets-manage-our-stress-4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09" y="0"/>
            <a:ext cx="9134457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02" name="Picture 2" descr="C:\Users\USER\Desktop\lets-manage-our-stress-4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soja\work\children\d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93"/>
            <a:ext cx="9144000" cy="687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304800"/>
            <a:ext cx="4038600" cy="4525963"/>
          </a:xfrm>
        </p:spPr>
        <p:txBody>
          <a:bodyPr>
            <a:normAutofit/>
          </a:bodyPr>
          <a:lstStyle/>
          <a:p>
            <a:r>
              <a:rPr lang="en-IN" sz="4400" b="1" dirty="0" smtClean="0">
                <a:solidFill>
                  <a:srgbClr val="C00000"/>
                </a:solidFill>
                <a:latin typeface="Arial Black" pitchFamily="34" charset="0"/>
              </a:rPr>
              <a:t>Laugh Out Loud…..</a:t>
            </a:r>
          </a:p>
          <a:p>
            <a:pPr marL="0" indent="0">
              <a:buNone/>
            </a:pPr>
            <a:endParaRPr lang="en-IN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3250" name="Picture 2" descr="C:\Users\USER\Desktop\lets-manage-our-stress-4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soja\work\themes\mg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01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04800"/>
            <a:ext cx="4876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enguiat Bk BT" pitchFamily="18" charset="0"/>
              </a:rPr>
              <a:t>SING AND DANCE</a:t>
            </a:r>
            <a:endParaRPr lang="en-US" sz="4000" b="1" dirty="0">
              <a:latin typeface="Benguiat Bk BT" pitchFamily="18" charset="0"/>
            </a:endParaRPr>
          </a:p>
        </p:txBody>
      </p:sp>
      <p:pic>
        <p:nvPicPr>
          <p:cNvPr id="9218" name="Picture 2" descr="E:\soja\work\themes\Cultural-Divers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238" y="1752600"/>
            <a:ext cx="7113762" cy="474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4274" name="Picture 2" descr="C:\Users\USER\Desktop\lets-manage-our-stress-4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4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getty_rf_photo_of_woman_petting_her_d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5" y="0"/>
            <a:ext cx="9195407" cy="685800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04800" y="228600"/>
            <a:ext cx="8153400" cy="4525963"/>
          </a:xfrm>
        </p:spPr>
        <p:txBody>
          <a:bodyPr>
            <a:normAutofit/>
          </a:bodyPr>
          <a:lstStyle/>
          <a:p>
            <a:r>
              <a:rPr lang="en-IN" sz="4000" b="1" u="sng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Britannic Bold" pitchFamily="34" charset="0"/>
              </a:rPr>
              <a:t>Involve yourself in hobbies</a:t>
            </a:r>
          </a:p>
          <a:p>
            <a:pPr marL="0" indent="0">
              <a:buNone/>
            </a:pPr>
            <a:r>
              <a:rPr lang="en-IN" sz="4000" b="1" dirty="0" smtClean="0">
                <a:solidFill>
                  <a:srgbClr val="C00000"/>
                </a:solidFill>
              </a:rPr>
              <a:t> - Spent time with your pets..</a:t>
            </a:r>
          </a:p>
          <a:p>
            <a:pPr marL="0" indent="0">
              <a:buNone/>
            </a:pPr>
            <a:r>
              <a:rPr lang="en-IN" sz="4000" b="1" dirty="0">
                <a:solidFill>
                  <a:srgbClr val="C00000"/>
                </a:solidFill>
              </a:rPr>
              <a:t> </a:t>
            </a:r>
            <a:r>
              <a:rPr lang="en-IN" sz="4000" b="1" dirty="0" smtClean="0">
                <a:solidFill>
                  <a:srgbClr val="C00000"/>
                </a:solidFill>
              </a:rPr>
              <a:t>-Do gardening…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getty_rm_photo_of_couple_moving_clutter_into_the_att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-152400"/>
            <a:ext cx="9307546" cy="70104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879272" y="228600"/>
            <a:ext cx="5257801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ARRANGE &amp; CLEAN </a:t>
            </a:r>
          </a:p>
          <a:p>
            <a:pPr algn="ctr"/>
            <a:r>
              <a:rPr lang="en-US" sz="4000" b="1" dirty="0" smtClean="0"/>
              <a:t>YOUR ROOM ..</a:t>
            </a:r>
            <a:endParaRPr lang="en-US" sz="4000" b="1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C:\Users\USER\Desktop\lets-manage-our-stress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7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getty_rf_photo_of_oranges_and_juic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467" cy="68580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133600" y="5943600"/>
            <a:ext cx="6781800" cy="685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IN" sz="4000" b="1" dirty="0" smtClean="0">
                <a:latin typeface="Algerian" pitchFamily="82" charset="0"/>
              </a:rPr>
              <a:t>Drink Some Fruit Juice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getty_rf_photo_of_woman_taking_a_wal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27" y="-6927"/>
            <a:ext cx="9150927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4724400"/>
            <a:ext cx="4653784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4000" b="1" dirty="0">
                <a:solidFill>
                  <a:srgbClr val="FFFF00"/>
                </a:solidFill>
                <a:latin typeface="Bodoni MT Black" pitchFamily="18" charset="0"/>
              </a:rPr>
              <a:t>Take a Walk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E:\soja\work\themes\2ee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2914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2286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ernard MT Condensed" pitchFamily="18" charset="0"/>
              </a:rPr>
              <a:t>DO SOME YOGA</a:t>
            </a:r>
            <a:endParaRPr lang="en-US" sz="4000" b="1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430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soja\work\children\v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9144000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latin typeface="Benguiat Bk BT" pitchFamily="18" charset="0"/>
              </a:rPr>
              <a:t>GET </a:t>
            </a:r>
            <a:r>
              <a:rPr lang="en-US" b="1" dirty="0" smtClean="0">
                <a:solidFill>
                  <a:srgbClr val="FFFF00"/>
                </a:solidFill>
                <a:latin typeface="Benguiat Bk BT" pitchFamily="18" charset="0"/>
              </a:rPr>
              <a:t>SLEEP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0066"/>
                </a:solidFill>
              </a:rPr>
              <a:t>GOOD </a:t>
            </a:r>
            <a:br>
              <a:rPr lang="en-US" sz="4000" b="1">
                <a:solidFill>
                  <a:srgbClr val="000066"/>
                </a:solidFill>
              </a:rPr>
            </a:br>
            <a:r>
              <a:rPr lang="en-US" sz="4000" b="1">
                <a:solidFill>
                  <a:srgbClr val="000066"/>
                </a:solidFill>
              </a:rPr>
              <a:t>PLANNING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752600"/>
            <a:ext cx="4953000" cy="38862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 b="1">
                <a:solidFill>
                  <a:srgbClr val="000066"/>
                </a:solidFill>
              </a:rPr>
              <a:t>Concretely identifying a problem</a:t>
            </a:r>
          </a:p>
          <a:p>
            <a:pPr marL="609600" indent="-609600">
              <a:buFontTx/>
              <a:buAutoNum type="arabicPeriod"/>
            </a:pPr>
            <a:r>
              <a:rPr lang="en-US" sz="2800" b="1">
                <a:solidFill>
                  <a:srgbClr val="000066"/>
                </a:solidFill>
              </a:rPr>
              <a:t>List the problem solving options</a:t>
            </a:r>
          </a:p>
          <a:p>
            <a:pPr marL="609600" indent="-609600">
              <a:buFontTx/>
              <a:buAutoNum type="arabicPeriod"/>
            </a:pPr>
            <a:r>
              <a:rPr lang="en-US" sz="2800" b="1">
                <a:solidFill>
                  <a:srgbClr val="000066"/>
                </a:solidFill>
              </a:rPr>
              <a:t>Select one of the options</a:t>
            </a:r>
          </a:p>
          <a:p>
            <a:pPr marL="609600" indent="-609600">
              <a:buFontTx/>
              <a:buAutoNum type="arabicPeriod"/>
            </a:pPr>
            <a:r>
              <a:rPr lang="en-US" sz="2800" b="1">
                <a:solidFill>
                  <a:srgbClr val="000066"/>
                </a:solidFill>
              </a:rPr>
              <a:t>Write out a plan of action</a:t>
            </a:r>
          </a:p>
        </p:txBody>
      </p:sp>
    </p:spTree>
    <p:extLst>
      <p:ext uri="{BB962C8B-B14F-4D97-AF65-F5344CB8AC3E}">
        <p14:creationId xmlns:p14="http://schemas.microsoft.com/office/powerpoint/2010/main" val="18106622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447800" y="0"/>
            <a:ext cx="7086600" cy="2057400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0066"/>
                </a:solidFill>
              </a:rPr>
              <a:t>CLEARING</a:t>
            </a:r>
            <a:br>
              <a:rPr lang="en-US" b="1">
                <a:solidFill>
                  <a:srgbClr val="000066"/>
                </a:solidFill>
              </a:rPr>
            </a:br>
            <a:r>
              <a:rPr lang="en-US" b="1">
                <a:solidFill>
                  <a:srgbClr val="000066"/>
                </a:solidFill>
              </a:rPr>
              <a:t> SPACE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533400"/>
            <a:ext cx="5181600" cy="5791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80808"/>
              </a:buClr>
              <a:buFont typeface="Wingdings" pitchFamily="2" charset="2"/>
              <a:buChar char="Ø"/>
            </a:pPr>
            <a:r>
              <a:rPr lang="en-US" sz="2400" b="1">
                <a:solidFill>
                  <a:srgbClr val="000066"/>
                </a:solidFill>
              </a:rPr>
              <a:t>Technique of Clearing Space to turn off and to quiet the ruminative mind</a:t>
            </a:r>
          </a:p>
          <a:p>
            <a:pPr>
              <a:lnSpc>
                <a:spcPct val="80000"/>
              </a:lnSpc>
              <a:buClr>
                <a:srgbClr val="080808"/>
              </a:buClr>
              <a:buFont typeface="Wingdings" pitchFamily="2" charset="2"/>
              <a:buChar char="Ø"/>
            </a:pPr>
            <a:endParaRPr lang="en-US" sz="1400" b="1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Clr>
                <a:srgbClr val="080808"/>
              </a:buClr>
              <a:buFont typeface="Wingdings" pitchFamily="2" charset="2"/>
              <a:buChar char="Ø"/>
            </a:pPr>
            <a:r>
              <a:rPr lang="en-US" sz="2400" b="1">
                <a:solidFill>
                  <a:srgbClr val="000066"/>
                </a:solidFill>
              </a:rPr>
              <a:t>Sit quietly with eyes closed</a:t>
            </a:r>
          </a:p>
          <a:p>
            <a:pPr>
              <a:lnSpc>
                <a:spcPct val="80000"/>
              </a:lnSpc>
              <a:buClr>
                <a:srgbClr val="080808"/>
              </a:buClr>
              <a:buFont typeface="Wingdings" pitchFamily="2" charset="2"/>
              <a:buChar char="Ø"/>
            </a:pPr>
            <a:endParaRPr lang="en-US" sz="1400" b="1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Clr>
                <a:srgbClr val="080808"/>
              </a:buClr>
              <a:buFont typeface="Wingdings" pitchFamily="2" charset="2"/>
              <a:buChar char="Ø"/>
            </a:pPr>
            <a:r>
              <a:rPr lang="en-US" sz="2400" b="1">
                <a:solidFill>
                  <a:srgbClr val="000066"/>
                </a:solidFill>
              </a:rPr>
              <a:t>Focus upon open container ready to receive every issue on your mind</a:t>
            </a:r>
          </a:p>
          <a:p>
            <a:pPr>
              <a:lnSpc>
                <a:spcPct val="80000"/>
              </a:lnSpc>
              <a:buClr>
                <a:srgbClr val="080808"/>
              </a:buClr>
              <a:buFont typeface="Wingdings" pitchFamily="2" charset="2"/>
              <a:buChar char="Ø"/>
            </a:pPr>
            <a:endParaRPr lang="en-US" sz="1400" b="1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Clr>
                <a:srgbClr val="080808"/>
              </a:buClr>
              <a:buFont typeface="Wingdings" pitchFamily="2" charset="2"/>
              <a:buChar char="Ø"/>
            </a:pPr>
            <a:r>
              <a:rPr lang="en-US" sz="2400" b="1">
                <a:solidFill>
                  <a:srgbClr val="000066"/>
                </a:solidFill>
              </a:rPr>
              <a:t>See &amp; name each issue and imagine placing into the container</a:t>
            </a:r>
          </a:p>
          <a:p>
            <a:pPr>
              <a:lnSpc>
                <a:spcPct val="80000"/>
              </a:lnSpc>
              <a:buClr>
                <a:srgbClr val="080808"/>
              </a:buClr>
              <a:buFont typeface="Wingdings" pitchFamily="2" charset="2"/>
              <a:buChar char="Ø"/>
            </a:pPr>
            <a:endParaRPr lang="en-US" sz="1400" b="1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Clr>
                <a:srgbClr val="080808"/>
              </a:buClr>
              <a:buFont typeface="Wingdings" pitchFamily="2" charset="2"/>
              <a:buChar char="Ø"/>
            </a:pPr>
            <a:r>
              <a:rPr lang="en-US" sz="2400" b="1">
                <a:solidFill>
                  <a:srgbClr val="000066"/>
                </a:solidFill>
              </a:rPr>
              <a:t>Mentally put a lid on the container and put it away until you need to get something from it!</a:t>
            </a:r>
          </a:p>
        </p:txBody>
      </p:sp>
    </p:spTree>
    <p:extLst>
      <p:ext uri="{BB962C8B-B14F-4D97-AF65-F5344CB8AC3E}">
        <p14:creationId xmlns:p14="http://schemas.microsoft.com/office/powerpoint/2010/main" val="40004529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0066"/>
                </a:solidFill>
              </a:rPr>
              <a:t>PLAN- NOT WORRY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8305800" cy="40687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0066"/>
                </a:solidFill>
              </a:rPr>
              <a:t>If worrying starts, say to your self</a:t>
            </a:r>
          </a:p>
          <a:p>
            <a:pPr>
              <a:buFont typeface="Wingdings" pitchFamily="2" charset="2"/>
              <a:buChar char="Ø"/>
            </a:pPr>
            <a:endParaRPr lang="en-US" b="1" dirty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/>
              <a:t>        </a:t>
            </a:r>
            <a:r>
              <a:rPr lang="en-US" sz="3600" b="1" dirty="0">
                <a:solidFill>
                  <a:schemeClr val="hlink"/>
                </a:solidFill>
              </a:rPr>
              <a:t>STOP!</a:t>
            </a:r>
            <a:r>
              <a:rPr lang="en-US" b="1" dirty="0"/>
              <a:t>  </a:t>
            </a:r>
            <a:r>
              <a:rPr lang="en-US" b="1" dirty="0">
                <a:solidFill>
                  <a:srgbClr val="000066"/>
                </a:solidFill>
              </a:rPr>
              <a:t>I have a Plan!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1800" y="57150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AUTOSUGGESTION</a:t>
            </a:r>
            <a:endParaRPr lang="en-US" sz="4800" b="1" dirty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62467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E:\soja\work\themes\HopeAndDrea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782" y="0"/>
            <a:ext cx="92308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soja\work\themes\hmmh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5621338" cy="133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68000">
              <a:srgbClr val="FF1B00"/>
            </a:gs>
            <a:gs pos="16000">
              <a:srgbClr val="000082"/>
            </a:gs>
            <a:gs pos="44000">
              <a:srgbClr val="66008F"/>
            </a:gs>
            <a:gs pos="59000">
              <a:srgbClr val="BA0066"/>
            </a:gs>
            <a:gs pos="97000">
              <a:schemeClr val="bg1"/>
            </a:gs>
            <a:gs pos="87496">
              <a:srgbClr val="FFFF00"/>
            </a:gs>
            <a:gs pos="79000">
              <a:srgbClr val="FF82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soja\work\themes\MPj04373920000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0"/>
            <a:ext cx="44231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6544" y="4703296"/>
            <a:ext cx="75120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odoni MT Black" pitchFamily="18" charset="0"/>
              </a:rPr>
              <a:t>WITH GOD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Bodoni MT Black" pitchFamily="18" charset="0"/>
              </a:rPr>
              <a:t>NOTHING IS IMPOSSIBLE</a:t>
            </a:r>
          </a:p>
          <a:p>
            <a:endParaRPr lang="en-US" sz="4000" b="1" dirty="0">
              <a:latin typeface="Bodoni MT Black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E:\soja\work\themes\hope2-400x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16"/>
            <a:ext cx="9241258" cy="687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8382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Bradley Hand ITC" pitchFamily="66" charset="0"/>
              </a:rPr>
              <a:t>DESTINY IS FAR….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Bradley Hand ITC" pitchFamily="66" charset="0"/>
              </a:rPr>
              <a:t>BUT VOYAGE BEGINS….</a:t>
            </a:r>
            <a:endParaRPr lang="en-US" sz="4000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C:\Users\USER\Desktop\lets-manage-our-stress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C:\Users\USER\Desktop\lets-manage-our-stress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710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 descr="C:\Users\USER\Desktop\lets-manage-our-stress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2963" cy="6781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 descr="C:\Users\USER\Desktop\lets-manage-our-stress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riting on the wall design template">
  <a:themeElements>
    <a:clrScheme name="Writing on the wall design template 12">
      <a:dk1>
        <a:srgbClr val="FED39A"/>
      </a:dk1>
      <a:lt1>
        <a:srgbClr val="FFFFFF"/>
      </a:lt1>
      <a:dk2>
        <a:srgbClr val="B6B6B6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D9B483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Writing on the wall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Writing on the wall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 on the wall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 on the wall design templat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 on the wall design templat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 on the wall design templat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12">
        <a:dk1>
          <a:srgbClr val="FED39A"/>
        </a:dk1>
        <a:lt1>
          <a:srgbClr val="FFFFFF"/>
        </a:lt1>
        <a:dk2>
          <a:srgbClr val="B6B6B6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9B483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riting on the wall design template">
  <a:themeElements>
    <a:clrScheme name="Writing on the wall design template 12">
      <a:dk1>
        <a:srgbClr val="FED39A"/>
      </a:dk1>
      <a:lt1>
        <a:srgbClr val="FFFFFF"/>
      </a:lt1>
      <a:dk2>
        <a:srgbClr val="B6B6B6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D9B483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Writing on the wall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Writing on the wall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 on the wall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 on the wall design templat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 on the wall design templat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 on the wall design templat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12">
        <a:dk1>
          <a:srgbClr val="FED39A"/>
        </a:dk1>
        <a:lt1>
          <a:srgbClr val="FFFFFF"/>
        </a:lt1>
        <a:dk2>
          <a:srgbClr val="B6B6B6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9B483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Writing on the wall design template">
  <a:themeElements>
    <a:clrScheme name="Writing on the wall design template 12">
      <a:dk1>
        <a:srgbClr val="FED39A"/>
      </a:dk1>
      <a:lt1>
        <a:srgbClr val="FFFFFF"/>
      </a:lt1>
      <a:dk2>
        <a:srgbClr val="B6B6B6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D9B483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Writing on the wall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Writing on the wall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 on the wall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 on the wall design templat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 on the wall design templat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 on the wall design templat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on the wall design template 12">
        <a:dk1>
          <a:srgbClr val="FED39A"/>
        </a:dk1>
        <a:lt1>
          <a:srgbClr val="FFFFFF"/>
        </a:lt1>
        <a:dk2>
          <a:srgbClr val="B6B6B6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9B483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186</Words>
  <Application>Microsoft Office PowerPoint</Application>
  <PresentationFormat>On-screen Show (4:3)</PresentationFormat>
  <Paragraphs>45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Office Theme</vt:lpstr>
      <vt:lpstr>Writing on the wall design template</vt:lpstr>
      <vt:lpstr>1_Writing on the wall design template</vt:lpstr>
      <vt:lpstr>2_Writing on the wall design template</vt:lpstr>
      <vt:lpstr>WHEN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 SLEEP </vt:lpstr>
      <vt:lpstr>GOOD  PLANNING</vt:lpstr>
      <vt:lpstr>CLEARING  SPACE</vt:lpstr>
      <vt:lpstr>PLAN- NOT WORRY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sr soja</cp:lastModifiedBy>
  <cp:revision>12</cp:revision>
  <dcterms:created xsi:type="dcterms:W3CDTF">2006-08-16T00:00:00Z</dcterms:created>
  <dcterms:modified xsi:type="dcterms:W3CDTF">2016-11-11T05:41:25Z</dcterms:modified>
</cp:coreProperties>
</file>