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58" r:id="rId4"/>
    <p:sldId id="270" r:id="rId5"/>
    <p:sldId id="259" r:id="rId6"/>
    <p:sldId id="27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Management of Adolescent </a:t>
            </a:r>
            <a:r>
              <a:rPr lang="en-US" b="1" dirty="0" smtClean="0">
                <a:solidFill>
                  <a:srgbClr val="0070C0"/>
                </a:solidFill>
              </a:rPr>
              <a:t>problems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- </a:t>
            </a:r>
            <a:r>
              <a:rPr lang="en-US" b="1" dirty="0">
                <a:solidFill>
                  <a:srgbClr val="0070C0"/>
                </a:solidFill>
              </a:rPr>
              <a:t>Role of Teacher</a:t>
            </a:r>
            <a:endParaRPr lang="en-US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C00000"/>
              </a:solidFill>
            </a:endParaRPr>
          </a:p>
          <a:p>
            <a:pPr algn="just"/>
            <a:r>
              <a:rPr lang="en-US" b="1" dirty="0">
                <a:solidFill>
                  <a:srgbClr val="C00000"/>
                </a:solidFill>
              </a:rPr>
              <a:t>Role of education especially that of teacher’s in brining balance in the different dimensions of their developmental stage is important.</a:t>
            </a:r>
            <a:endParaRPr lang="en-US" sz="2800" b="1" dirty="0">
              <a:solidFill>
                <a:srgbClr val="C00000"/>
              </a:solidFill>
            </a:endParaRPr>
          </a:p>
          <a:p>
            <a:pPr lvl="0" algn="just"/>
            <a:r>
              <a:rPr lang="en-US" b="1" dirty="0">
                <a:solidFill>
                  <a:srgbClr val="C00000"/>
                </a:solidFill>
              </a:rPr>
              <a:t>They should be made to learn the ways of healthy living and guidance should be provided for caring their health. </a:t>
            </a:r>
            <a:endParaRPr lang="en-US" b="1" dirty="0" smtClean="0">
              <a:solidFill>
                <a:srgbClr val="C00000"/>
              </a:solidFill>
            </a:endParaRPr>
          </a:p>
          <a:p>
            <a:pPr lvl="0" algn="just"/>
            <a:r>
              <a:rPr lang="en-US" b="1" dirty="0" smtClean="0">
                <a:solidFill>
                  <a:srgbClr val="C00000"/>
                </a:solidFill>
              </a:rPr>
              <a:t>The </a:t>
            </a:r>
            <a:r>
              <a:rPr lang="en-US" b="1" dirty="0">
                <a:solidFill>
                  <a:srgbClr val="C00000"/>
                </a:solidFill>
              </a:rPr>
              <a:t>parents should made aware of the physical weakness deformities and illness of their children and necessary provision for the treatment should be made in schools or hospitals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353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/>
          </a:bodyPr>
          <a:lstStyle/>
          <a:p>
            <a:pPr lvl="0" algn="just"/>
            <a:r>
              <a:rPr lang="en-US" sz="3600" b="1" dirty="0">
                <a:solidFill>
                  <a:srgbClr val="C00000"/>
                </a:solidFill>
              </a:rPr>
              <a:t>Teachers should seek cooperation of parents in making the atmosphere of the homes suitable for emotional, moral and physical development of the children.</a:t>
            </a:r>
          </a:p>
          <a:p>
            <a:pPr lvl="0" algn="just"/>
            <a:r>
              <a:rPr lang="en-US" sz="3600" b="1" dirty="0">
                <a:solidFill>
                  <a:srgbClr val="C00000"/>
                </a:solidFill>
              </a:rPr>
              <a:t>Provide adequate provisions for co- curricular activities</a:t>
            </a:r>
          </a:p>
          <a:p>
            <a:pPr lvl="0" algn="just"/>
            <a:r>
              <a:rPr lang="en-US" sz="3600" b="1" dirty="0">
                <a:solidFill>
                  <a:srgbClr val="C00000"/>
                </a:solidFill>
              </a:rPr>
              <a:t>Follow child centered, dynamic, progressive, and active instructional strategies</a:t>
            </a:r>
          </a:p>
          <a:p>
            <a:pPr marL="0" indent="0" algn="just">
              <a:buNone/>
            </a:pPr>
            <a:endParaRPr lang="en-US" sz="28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54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rgbClr val="0070C0"/>
                </a:solidFill>
              </a:rPr>
              <a:t>Teachers should understand and approachable for them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Moral and religious training should be provided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Social commitment values should inculcate through various activities and student organizations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Give individual attention and nurturing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111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lvl="0"/>
            <a:r>
              <a:rPr lang="en-US" b="1" dirty="0">
                <a:solidFill>
                  <a:srgbClr val="0070C0"/>
                </a:solidFill>
              </a:rPr>
              <a:t>Provide appropriate learning experience for their cognitive level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Be sympathetic and attentive to their needs and problems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Give vocational guidance and help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Be a role model for them  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34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500" b="1" dirty="0">
                <a:solidFill>
                  <a:srgbClr val="C00000"/>
                </a:solidFill>
              </a:rPr>
              <a:t>Helping Adolescents for better adjustment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b="1" dirty="0"/>
              <a:t>The needs of the adolescents have to be satisfied and their problems realized in a proper way in order to help them in their growth and development process. </a:t>
            </a:r>
            <a:endParaRPr lang="en-US" b="1" dirty="0" smtClean="0"/>
          </a:p>
          <a:p>
            <a:r>
              <a:rPr lang="en-US" b="1" dirty="0" smtClean="0"/>
              <a:t>It </a:t>
            </a:r>
            <a:r>
              <a:rPr lang="en-US" b="1" dirty="0"/>
              <a:t>should be a combined effort by parents, teachers, children and the society.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73738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To have proper knowledge about the adolescent psychology</a:t>
            </a:r>
            <a:endParaRPr lang="en-US" sz="2800" b="1" dirty="0">
              <a:solidFill>
                <a:srgbClr val="C00000"/>
              </a:solidFill>
            </a:endParaRPr>
          </a:p>
          <a:p>
            <a:pPr lvl="0"/>
            <a:r>
              <a:rPr lang="en-US" b="1" dirty="0" smtClean="0">
                <a:solidFill>
                  <a:srgbClr val="0070C0"/>
                </a:solidFill>
              </a:rPr>
              <a:t>Provide </a:t>
            </a:r>
            <a:r>
              <a:rPr lang="en-US" b="1" dirty="0">
                <a:solidFill>
                  <a:srgbClr val="0070C0"/>
                </a:solidFill>
              </a:rPr>
              <a:t>proper environment for growth and development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C00000"/>
                </a:solidFill>
              </a:rPr>
              <a:t>Rendering proper sex education</a:t>
            </a:r>
            <a:endParaRPr lang="en-US" sz="2800" b="1" dirty="0">
              <a:solidFill>
                <a:srgbClr val="C0000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Handle the problems and needs of adolescents with utmost care and understanding.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C00000"/>
                </a:solidFill>
              </a:rPr>
              <a:t>Training of emotions and satisfaction of emotional needs</a:t>
            </a:r>
            <a:endParaRPr lang="en-US" sz="2800" b="1" dirty="0">
              <a:solidFill>
                <a:srgbClr val="C0000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To take care the special interest, curiosity, wants  of the adolescents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123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2484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b="1" dirty="0">
                <a:solidFill>
                  <a:srgbClr val="0070C0"/>
                </a:solidFill>
              </a:rPr>
              <a:t>Providing religious and moral education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C00000"/>
                </a:solidFill>
              </a:rPr>
              <a:t>Arrange vocational education programmes</a:t>
            </a:r>
            <a:endParaRPr lang="en-US" sz="2800" b="1" dirty="0">
              <a:solidFill>
                <a:srgbClr val="C0000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Arrange guidance services and counselling facilities 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C00000"/>
                </a:solidFill>
              </a:rPr>
              <a:t>Teach them stress management techniques and methods</a:t>
            </a:r>
            <a:endParaRPr lang="en-US" sz="2800" b="1" dirty="0">
              <a:solidFill>
                <a:srgbClr val="C0000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Accompany them in their struggles and conflicts with sympathy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C00000"/>
                </a:solidFill>
              </a:rPr>
              <a:t>Give awareness about the ‘problems and traps’  of this stage</a:t>
            </a:r>
            <a:endParaRPr lang="en-US" sz="2800" b="1" dirty="0">
              <a:solidFill>
                <a:srgbClr val="C0000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Provide scientific knowledge of sex roles and special characteristics</a:t>
            </a:r>
            <a:endParaRPr lang="en-US" sz="2800" b="1" dirty="0">
              <a:solidFill>
                <a:srgbClr val="0070C0"/>
              </a:solidFill>
            </a:endParaRPr>
          </a:p>
          <a:p>
            <a:pPr lvl="0"/>
            <a:r>
              <a:rPr lang="en-US" b="1" dirty="0">
                <a:solidFill>
                  <a:srgbClr val="C00000"/>
                </a:solidFill>
              </a:rPr>
              <a:t>Cultivate social commitment and awareness</a:t>
            </a:r>
            <a:endParaRPr lang="en-US" sz="2800" b="1" dirty="0">
              <a:solidFill>
                <a:srgbClr val="C00000"/>
              </a:solidFill>
            </a:endParaRPr>
          </a:p>
          <a:p>
            <a:pPr lvl="0"/>
            <a:r>
              <a:rPr lang="en-US" b="1" dirty="0">
                <a:solidFill>
                  <a:srgbClr val="0070C0"/>
                </a:solidFill>
              </a:rPr>
              <a:t>Teach them the meaning and relevance of cultural practices and customs of the society.</a:t>
            </a:r>
            <a:endParaRPr lang="en-US" sz="2800" b="1" dirty="0">
              <a:solidFill>
                <a:srgbClr val="0070C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80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356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 soja</dc:creator>
  <cp:lastModifiedBy>sr soja</cp:lastModifiedBy>
  <cp:revision>3</cp:revision>
  <dcterms:created xsi:type="dcterms:W3CDTF">2006-08-16T00:00:00Z</dcterms:created>
  <dcterms:modified xsi:type="dcterms:W3CDTF">2019-09-25T02:41:41Z</dcterms:modified>
</cp:coreProperties>
</file>