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75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99"/>
    <a:srgbClr val="C010B8"/>
    <a:srgbClr val="CBDB31"/>
    <a:srgbClr val="660033"/>
    <a:srgbClr val="CC0066"/>
    <a:srgbClr val="FF0000"/>
    <a:srgbClr val="CC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7FB32-321E-4CA6-A687-7B4697F3C9B3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FF1E6D-ED8D-45D9-A557-9D021E298BC5}">
      <dgm:prSet phldrT="[Text]" custT="1"/>
      <dgm:spPr>
        <a:ln>
          <a:solidFill>
            <a:srgbClr val="C00000"/>
          </a:solidFill>
        </a:ln>
        <a:scene3d>
          <a:camera prst="perspectiveAbove"/>
          <a:lightRig rig="threePt" dir="t"/>
        </a:scene3d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PHYSICAL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9CA40F-9B52-45C6-803F-22D034A9685D}" type="parTrans" cxnId="{F38AE8ED-3587-48AF-9E0B-F5DB9370F208}">
      <dgm:prSet/>
      <dgm:spPr/>
      <dgm:t>
        <a:bodyPr/>
        <a:lstStyle/>
        <a:p>
          <a:endParaRPr lang="en-US"/>
        </a:p>
      </dgm:t>
    </dgm:pt>
    <dgm:pt modelId="{FA1C558F-2E15-4686-9E13-BAA52BF9DD52}" type="sibTrans" cxnId="{F38AE8ED-3587-48AF-9E0B-F5DB9370F208}">
      <dgm:prSet/>
      <dgm:spPr/>
      <dgm:t>
        <a:bodyPr/>
        <a:lstStyle/>
        <a:p>
          <a:endParaRPr lang="en-US"/>
        </a:p>
      </dgm:t>
    </dgm:pt>
    <dgm:pt modelId="{29374C8D-B195-4E5B-82AA-B032317F91D3}">
      <dgm:prSet phldrT="[Text]" custT="1"/>
      <dgm:spPr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MENTAL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57DE3B-B542-4AE9-B500-7C5B31D46961}" type="parTrans" cxnId="{6B54340F-E6AE-46CA-90FD-0920421C7C55}">
      <dgm:prSet/>
      <dgm:spPr/>
      <dgm:t>
        <a:bodyPr/>
        <a:lstStyle/>
        <a:p>
          <a:endParaRPr lang="en-US"/>
        </a:p>
      </dgm:t>
    </dgm:pt>
    <dgm:pt modelId="{BF8B3332-1C19-426A-91DF-24711B850C46}" type="sibTrans" cxnId="{6B54340F-E6AE-46CA-90FD-0920421C7C55}">
      <dgm:prSet/>
      <dgm:spPr/>
      <dgm:t>
        <a:bodyPr/>
        <a:lstStyle/>
        <a:p>
          <a:endParaRPr lang="en-US"/>
        </a:p>
      </dgm:t>
    </dgm:pt>
    <dgm:pt modelId="{9084DF52-851C-4985-A908-CC21BA11C8A6}">
      <dgm:prSet phldrT="[Text]" custT="1"/>
      <dgm:spPr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D2E582-2B67-4247-BEAF-C92341EA0354}" type="parTrans" cxnId="{AEC3F446-F10F-47E6-A98B-6CECA173763F}">
      <dgm:prSet/>
      <dgm:spPr/>
      <dgm:t>
        <a:bodyPr/>
        <a:lstStyle/>
        <a:p>
          <a:endParaRPr lang="en-US"/>
        </a:p>
      </dgm:t>
    </dgm:pt>
    <dgm:pt modelId="{0768F766-16B6-43B6-AF49-550F2FDCF2CC}" type="sibTrans" cxnId="{AEC3F446-F10F-47E6-A98B-6CECA173763F}">
      <dgm:prSet/>
      <dgm:spPr/>
      <dgm:t>
        <a:bodyPr/>
        <a:lstStyle/>
        <a:p>
          <a:endParaRPr lang="en-US"/>
        </a:p>
      </dgm:t>
    </dgm:pt>
    <dgm:pt modelId="{DAB9BF7B-F177-409D-AE5B-2465380B26B2}">
      <dgm:prSet phldrT="[Text]" custT="1"/>
      <dgm:spPr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SOCIAL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698AF8-1498-4E78-8FD2-2E4FADFA7896}" type="parTrans" cxnId="{C2705D2E-C3BC-4DC6-9FE9-FE9F2DC22870}">
      <dgm:prSet/>
      <dgm:spPr/>
      <dgm:t>
        <a:bodyPr/>
        <a:lstStyle/>
        <a:p>
          <a:endParaRPr lang="en-US"/>
        </a:p>
      </dgm:t>
    </dgm:pt>
    <dgm:pt modelId="{02560FC6-6423-4766-A0FD-2614CA082368}" type="sibTrans" cxnId="{C2705D2E-C3BC-4DC6-9FE9-FE9F2DC22870}">
      <dgm:prSet/>
      <dgm:spPr/>
      <dgm:t>
        <a:bodyPr/>
        <a:lstStyle/>
        <a:p>
          <a:endParaRPr lang="en-US"/>
        </a:p>
      </dgm:t>
    </dgm:pt>
    <dgm:pt modelId="{19367F02-17D6-43FB-B9F0-904C1B8FDF28}">
      <dgm:prSet phldrT="[Text]" custT="1"/>
      <dgm:spPr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SPIRITUAL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EC27F6-418C-4484-9C17-8A98DB40377C}" type="parTrans" cxnId="{BCCFAD99-B6D9-4928-AEEF-E729252FA01E}">
      <dgm:prSet/>
      <dgm:spPr/>
      <dgm:t>
        <a:bodyPr/>
        <a:lstStyle/>
        <a:p>
          <a:endParaRPr lang="en-US"/>
        </a:p>
      </dgm:t>
    </dgm:pt>
    <dgm:pt modelId="{ADDB8F7B-0F72-41C6-B053-FF1073D8FC4E}" type="sibTrans" cxnId="{BCCFAD99-B6D9-4928-AEEF-E729252FA01E}">
      <dgm:prSet/>
      <dgm:spPr/>
      <dgm:t>
        <a:bodyPr/>
        <a:lstStyle/>
        <a:p>
          <a:endParaRPr lang="en-US"/>
        </a:p>
      </dgm:t>
    </dgm:pt>
    <dgm:pt modelId="{E1F1B284-4F99-4C20-8840-29C1DE3A143D}" type="pres">
      <dgm:prSet presAssocID="{4847FB32-321E-4CA6-A687-7B4697F3C9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B4EA4-3D8D-49C2-9819-F3372FEC23EC}" type="pres">
      <dgm:prSet presAssocID="{84FF1E6D-ED8D-45D9-A557-9D021E298BC5}" presName="node" presStyleLbl="node1" presStyleIdx="0" presStyleCnt="5" custScaleX="140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DFAF-1FB8-4875-A72E-AA14E8BF7644}" type="pres">
      <dgm:prSet presAssocID="{84FF1E6D-ED8D-45D9-A557-9D021E298BC5}" presName="spNode" presStyleCnt="0"/>
      <dgm:spPr/>
    </dgm:pt>
    <dgm:pt modelId="{88D76418-5C00-4164-9359-63376D623DA4}" type="pres">
      <dgm:prSet presAssocID="{FA1C558F-2E15-4686-9E13-BAA52BF9DD5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5CC3589-B52D-4596-80F0-85EFD831340E}" type="pres">
      <dgm:prSet presAssocID="{29374C8D-B195-4E5B-82AA-B032317F91D3}" presName="node" presStyleLbl="node1" presStyleIdx="1" presStyleCnt="5" custScaleX="117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A7E8C-4B5D-489C-81FD-F4547C0F4AFF}" type="pres">
      <dgm:prSet presAssocID="{29374C8D-B195-4E5B-82AA-B032317F91D3}" presName="spNode" presStyleCnt="0"/>
      <dgm:spPr/>
    </dgm:pt>
    <dgm:pt modelId="{8BBE7A6A-382C-473D-A7BA-C165D8795C38}" type="pres">
      <dgm:prSet presAssocID="{BF8B3332-1C19-426A-91DF-24711B850C4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3D512FB-6C86-492F-B693-42203EA849AF}" type="pres">
      <dgm:prSet presAssocID="{9084DF52-851C-4985-A908-CC21BA11C8A6}" presName="node" presStyleLbl="node1" presStyleIdx="2" presStyleCnt="5" custScaleX="158704" custRadScaleRad="108221" custRadScaleInc="-17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98E04-391E-4BA0-AE3C-6D5F77F01679}" type="pres">
      <dgm:prSet presAssocID="{9084DF52-851C-4985-A908-CC21BA11C8A6}" presName="spNode" presStyleCnt="0"/>
      <dgm:spPr/>
    </dgm:pt>
    <dgm:pt modelId="{055A6F58-9B93-4B78-8748-ADBDDF61C381}" type="pres">
      <dgm:prSet presAssocID="{0768F766-16B6-43B6-AF49-550F2FDCF2C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B9AF013-3FBA-4F24-B634-BE382E1EA075}" type="pres">
      <dgm:prSet presAssocID="{DAB9BF7B-F177-409D-AE5B-2465380B26B2}" presName="node" presStyleLbl="node1" presStyleIdx="3" presStyleCnt="5" custScaleX="155637" custRadScaleRad="111500" custRadScaleInc="25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D7FE9-CC10-4CFC-AC96-4286851A9BEE}" type="pres">
      <dgm:prSet presAssocID="{DAB9BF7B-F177-409D-AE5B-2465380B26B2}" presName="spNode" presStyleCnt="0"/>
      <dgm:spPr/>
    </dgm:pt>
    <dgm:pt modelId="{D318CEB9-1AD5-4BE1-93F1-E1FFB0AAB047}" type="pres">
      <dgm:prSet presAssocID="{02560FC6-6423-4766-A0FD-2614CA08236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9179C6A-4545-45C7-A98A-2682D56551CA}" type="pres">
      <dgm:prSet presAssocID="{19367F02-17D6-43FB-B9F0-904C1B8FDF28}" presName="node" presStyleLbl="node1" presStyleIdx="4" presStyleCnt="5" custScaleX="13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EE65-3C64-443E-93FF-440D5D60D1BE}" type="pres">
      <dgm:prSet presAssocID="{19367F02-17D6-43FB-B9F0-904C1B8FDF28}" presName="spNode" presStyleCnt="0"/>
      <dgm:spPr/>
    </dgm:pt>
    <dgm:pt modelId="{BA617FBD-A2E3-4BA4-8A53-903ED09B8C9F}" type="pres">
      <dgm:prSet presAssocID="{ADDB8F7B-0F72-41C6-B053-FF1073D8FC4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07921B4-D374-427D-810A-54CA387EE822}" type="presOf" srcId="{84FF1E6D-ED8D-45D9-A557-9D021E298BC5}" destId="{107B4EA4-3D8D-49C2-9819-F3372FEC23EC}" srcOrd="0" destOrd="0" presId="urn:microsoft.com/office/officeart/2005/8/layout/cycle6"/>
    <dgm:cxn modelId="{AEC3F446-F10F-47E6-A98B-6CECA173763F}" srcId="{4847FB32-321E-4CA6-A687-7B4697F3C9B3}" destId="{9084DF52-851C-4985-A908-CC21BA11C8A6}" srcOrd="2" destOrd="0" parTransId="{6BD2E582-2B67-4247-BEAF-C92341EA0354}" sibTransId="{0768F766-16B6-43B6-AF49-550F2FDCF2CC}"/>
    <dgm:cxn modelId="{C2705D2E-C3BC-4DC6-9FE9-FE9F2DC22870}" srcId="{4847FB32-321E-4CA6-A687-7B4697F3C9B3}" destId="{DAB9BF7B-F177-409D-AE5B-2465380B26B2}" srcOrd="3" destOrd="0" parTransId="{A4698AF8-1498-4E78-8FD2-2E4FADFA7896}" sibTransId="{02560FC6-6423-4766-A0FD-2614CA082368}"/>
    <dgm:cxn modelId="{B053BD81-E1A5-4AB9-8D8C-0D445496D05C}" type="presOf" srcId="{19367F02-17D6-43FB-B9F0-904C1B8FDF28}" destId="{E9179C6A-4545-45C7-A98A-2682D56551CA}" srcOrd="0" destOrd="0" presId="urn:microsoft.com/office/officeart/2005/8/layout/cycle6"/>
    <dgm:cxn modelId="{79CD3938-1B15-40D8-AE1D-099C9D1FA014}" type="presOf" srcId="{4847FB32-321E-4CA6-A687-7B4697F3C9B3}" destId="{E1F1B284-4F99-4C20-8840-29C1DE3A143D}" srcOrd="0" destOrd="0" presId="urn:microsoft.com/office/officeart/2005/8/layout/cycle6"/>
    <dgm:cxn modelId="{F38AE8ED-3587-48AF-9E0B-F5DB9370F208}" srcId="{4847FB32-321E-4CA6-A687-7B4697F3C9B3}" destId="{84FF1E6D-ED8D-45D9-A557-9D021E298BC5}" srcOrd="0" destOrd="0" parTransId="{819CA40F-9B52-45C6-803F-22D034A9685D}" sibTransId="{FA1C558F-2E15-4686-9E13-BAA52BF9DD52}"/>
    <dgm:cxn modelId="{BA5F90D9-E27A-4D8E-A92B-3AD1A62EF7E9}" type="presOf" srcId="{ADDB8F7B-0F72-41C6-B053-FF1073D8FC4E}" destId="{BA617FBD-A2E3-4BA4-8A53-903ED09B8C9F}" srcOrd="0" destOrd="0" presId="urn:microsoft.com/office/officeart/2005/8/layout/cycle6"/>
    <dgm:cxn modelId="{BE44C856-49D8-4800-8DF0-4BFD030CA1A9}" type="presOf" srcId="{9084DF52-851C-4985-A908-CC21BA11C8A6}" destId="{93D512FB-6C86-492F-B693-42203EA849AF}" srcOrd="0" destOrd="0" presId="urn:microsoft.com/office/officeart/2005/8/layout/cycle6"/>
    <dgm:cxn modelId="{BCCFAD99-B6D9-4928-AEEF-E729252FA01E}" srcId="{4847FB32-321E-4CA6-A687-7B4697F3C9B3}" destId="{19367F02-17D6-43FB-B9F0-904C1B8FDF28}" srcOrd="4" destOrd="0" parTransId="{15EC27F6-418C-4484-9C17-8A98DB40377C}" sibTransId="{ADDB8F7B-0F72-41C6-B053-FF1073D8FC4E}"/>
    <dgm:cxn modelId="{41CAE373-754B-43B2-8B7B-4B8FD538F003}" type="presOf" srcId="{0768F766-16B6-43B6-AF49-550F2FDCF2CC}" destId="{055A6F58-9B93-4B78-8748-ADBDDF61C381}" srcOrd="0" destOrd="0" presId="urn:microsoft.com/office/officeart/2005/8/layout/cycle6"/>
    <dgm:cxn modelId="{61C78B7A-AB5D-4E97-BD48-1B06705E6021}" type="presOf" srcId="{29374C8D-B195-4E5B-82AA-B032317F91D3}" destId="{A5CC3589-B52D-4596-80F0-85EFD831340E}" srcOrd="0" destOrd="0" presId="urn:microsoft.com/office/officeart/2005/8/layout/cycle6"/>
    <dgm:cxn modelId="{BDE3E00D-93B4-4A11-ADC8-DAFFC8554C9D}" type="presOf" srcId="{BF8B3332-1C19-426A-91DF-24711B850C46}" destId="{8BBE7A6A-382C-473D-A7BA-C165D8795C38}" srcOrd="0" destOrd="0" presId="urn:microsoft.com/office/officeart/2005/8/layout/cycle6"/>
    <dgm:cxn modelId="{B60A131C-8622-4ABC-A9F2-A7B987871B35}" type="presOf" srcId="{02560FC6-6423-4766-A0FD-2614CA082368}" destId="{D318CEB9-1AD5-4BE1-93F1-E1FFB0AAB047}" srcOrd="0" destOrd="0" presId="urn:microsoft.com/office/officeart/2005/8/layout/cycle6"/>
    <dgm:cxn modelId="{6B54340F-E6AE-46CA-90FD-0920421C7C55}" srcId="{4847FB32-321E-4CA6-A687-7B4697F3C9B3}" destId="{29374C8D-B195-4E5B-82AA-B032317F91D3}" srcOrd="1" destOrd="0" parTransId="{E257DE3B-B542-4AE9-B500-7C5B31D46961}" sibTransId="{BF8B3332-1C19-426A-91DF-24711B850C46}"/>
    <dgm:cxn modelId="{797551B8-F275-4EA8-A2E4-3D501D828E45}" type="presOf" srcId="{DAB9BF7B-F177-409D-AE5B-2465380B26B2}" destId="{2B9AF013-3FBA-4F24-B634-BE382E1EA075}" srcOrd="0" destOrd="0" presId="urn:microsoft.com/office/officeart/2005/8/layout/cycle6"/>
    <dgm:cxn modelId="{92B77518-AA3D-4455-A181-9396784BCD4E}" type="presOf" srcId="{FA1C558F-2E15-4686-9E13-BAA52BF9DD52}" destId="{88D76418-5C00-4164-9359-63376D623DA4}" srcOrd="0" destOrd="0" presId="urn:microsoft.com/office/officeart/2005/8/layout/cycle6"/>
    <dgm:cxn modelId="{4908CA25-FF61-4F2F-9558-B1B19A6BC840}" type="presParOf" srcId="{E1F1B284-4F99-4C20-8840-29C1DE3A143D}" destId="{107B4EA4-3D8D-49C2-9819-F3372FEC23EC}" srcOrd="0" destOrd="0" presId="urn:microsoft.com/office/officeart/2005/8/layout/cycle6"/>
    <dgm:cxn modelId="{D8B1F552-373D-44EA-B23F-9CB47B94CB1B}" type="presParOf" srcId="{E1F1B284-4F99-4C20-8840-29C1DE3A143D}" destId="{BCDFDFAF-1FB8-4875-A72E-AA14E8BF7644}" srcOrd="1" destOrd="0" presId="urn:microsoft.com/office/officeart/2005/8/layout/cycle6"/>
    <dgm:cxn modelId="{47449870-A4A2-4BEA-8621-B0F6769379AA}" type="presParOf" srcId="{E1F1B284-4F99-4C20-8840-29C1DE3A143D}" destId="{88D76418-5C00-4164-9359-63376D623DA4}" srcOrd="2" destOrd="0" presId="urn:microsoft.com/office/officeart/2005/8/layout/cycle6"/>
    <dgm:cxn modelId="{A10600AF-C6DB-48B8-BA61-BDC6AC309473}" type="presParOf" srcId="{E1F1B284-4F99-4C20-8840-29C1DE3A143D}" destId="{A5CC3589-B52D-4596-80F0-85EFD831340E}" srcOrd="3" destOrd="0" presId="urn:microsoft.com/office/officeart/2005/8/layout/cycle6"/>
    <dgm:cxn modelId="{BBC8A620-7DEF-438B-A4EF-E960FA583EB6}" type="presParOf" srcId="{E1F1B284-4F99-4C20-8840-29C1DE3A143D}" destId="{C41A7E8C-4B5D-489C-81FD-F4547C0F4AFF}" srcOrd="4" destOrd="0" presId="urn:microsoft.com/office/officeart/2005/8/layout/cycle6"/>
    <dgm:cxn modelId="{7E7A6F34-C476-49F8-8206-729398E0A412}" type="presParOf" srcId="{E1F1B284-4F99-4C20-8840-29C1DE3A143D}" destId="{8BBE7A6A-382C-473D-A7BA-C165D8795C38}" srcOrd="5" destOrd="0" presId="urn:microsoft.com/office/officeart/2005/8/layout/cycle6"/>
    <dgm:cxn modelId="{842DF2AA-B785-4EE3-A6B8-70DDAF48A6D1}" type="presParOf" srcId="{E1F1B284-4F99-4C20-8840-29C1DE3A143D}" destId="{93D512FB-6C86-492F-B693-42203EA849AF}" srcOrd="6" destOrd="0" presId="urn:microsoft.com/office/officeart/2005/8/layout/cycle6"/>
    <dgm:cxn modelId="{EFEC0D8D-E66B-44CC-B95A-E6573FA89710}" type="presParOf" srcId="{E1F1B284-4F99-4C20-8840-29C1DE3A143D}" destId="{68C98E04-391E-4BA0-AE3C-6D5F77F01679}" srcOrd="7" destOrd="0" presId="urn:microsoft.com/office/officeart/2005/8/layout/cycle6"/>
    <dgm:cxn modelId="{F409E71B-EFB5-4900-BAD0-50388349B41B}" type="presParOf" srcId="{E1F1B284-4F99-4C20-8840-29C1DE3A143D}" destId="{055A6F58-9B93-4B78-8748-ADBDDF61C381}" srcOrd="8" destOrd="0" presId="urn:microsoft.com/office/officeart/2005/8/layout/cycle6"/>
    <dgm:cxn modelId="{14614468-61DA-4BA8-BB60-CE5E5B99430A}" type="presParOf" srcId="{E1F1B284-4F99-4C20-8840-29C1DE3A143D}" destId="{2B9AF013-3FBA-4F24-B634-BE382E1EA075}" srcOrd="9" destOrd="0" presId="urn:microsoft.com/office/officeart/2005/8/layout/cycle6"/>
    <dgm:cxn modelId="{98C70575-89C4-43C1-8756-F41F0C4FB8C7}" type="presParOf" srcId="{E1F1B284-4F99-4C20-8840-29C1DE3A143D}" destId="{0DED7FE9-CC10-4CFC-AC96-4286851A9BEE}" srcOrd="10" destOrd="0" presId="urn:microsoft.com/office/officeart/2005/8/layout/cycle6"/>
    <dgm:cxn modelId="{8909DA82-8174-4A03-9444-F68ADCF5FD91}" type="presParOf" srcId="{E1F1B284-4F99-4C20-8840-29C1DE3A143D}" destId="{D318CEB9-1AD5-4BE1-93F1-E1FFB0AAB047}" srcOrd="11" destOrd="0" presId="urn:microsoft.com/office/officeart/2005/8/layout/cycle6"/>
    <dgm:cxn modelId="{8BCD60C7-C972-4DA3-985A-26D58EF87A38}" type="presParOf" srcId="{E1F1B284-4F99-4C20-8840-29C1DE3A143D}" destId="{E9179C6A-4545-45C7-A98A-2682D56551CA}" srcOrd="12" destOrd="0" presId="urn:microsoft.com/office/officeart/2005/8/layout/cycle6"/>
    <dgm:cxn modelId="{39D06910-68B4-4802-A746-D89EBD3A8959}" type="presParOf" srcId="{E1F1B284-4F99-4C20-8840-29C1DE3A143D}" destId="{EB6BEE65-3C64-443E-93FF-440D5D60D1BE}" srcOrd="13" destOrd="0" presId="urn:microsoft.com/office/officeart/2005/8/layout/cycle6"/>
    <dgm:cxn modelId="{BC2DC156-CEB3-47CA-99DF-F5E5D0A9D7C6}" type="presParOf" srcId="{E1F1B284-4F99-4C20-8840-29C1DE3A143D}" destId="{BA617FBD-A2E3-4BA4-8A53-903ED09B8C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4EA4-3D8D-49C2-9819-F3372FEC23EC}">
      <dsp:nvSpPr>
        <dsp:cNvPr id="0" name=""/>
        <dsp:cNvSpPr/>
      </dsp:nvSpPr>
      <dsp:spPr>
        <a:xfrm>
          <a:off x="2393694" y="1346"/>
          <a:ext cx="1721107" cy="7963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PHYSICAL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32569" y="40221"/>
        <a:ext cx="1643357" cy="718599"/>
      </dsp:txXfrm>
    </dsp:sp>
    <dsp:sp modelId="{88D76418-5C00-4164-9359-63376D623DA4}">
      <dsp:nvSpPr>
        <dsp:cNvPr id="0" name=""/>
        <dsp:cNvSpPr/>
      </dsp:nvSpPr>
      <dsp:spPr>
        <a:xfrm>
          <a:off x="1661291" y="399521"/>
          <a:ext cx="3185914" cy="3185914"/>
        </a:xfrm>
        <a:custGeom>
          <a:avLst/>
          <a:gdLst/>
          <a:ahLst/>
          <a:cxnLst/>
          <a:rect l="0" t="0" r="0" b="0"/>
          <a:pathLst>
            <a:path>
              <a:moveTo>
                <a:pt x="2458921" y="255938"/>
              </a:moveTo>
              <a:arcTo wR="1592957" hR="1592957" stAng="18175827" swAng="137117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C3589-B52D-4596-80F0-85EFD831340E}">
      <dsp:nvSpPr>
        <dsp:cNvPr id="0" name=""/>
        <dsp:cNvSpPr/>
      </dsp:nvSpPr>
      <dsp:spPr>
        <a:xfrm>
          <a:off x="4048967" y="1102052"/>
          <a:ext cx="1440547" cy="79634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MENTAL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87842" y="1140927"/>
        <a:ext cx="1362797" cy="718599"/>
      </dsp:txXfrm>
    </dsp:sp>
    <dsp:sp modelId="{8BBE7A6A-382C-473D-A7BA-C165D8795C38}">
      <dsp:nvSpPr>
        <dsp:cNvPr id="0" name=""/>
        <dsp:cNvSpPr/>
      </dsp:nvSpPr>
      <dsp:spPr>
        <a:xfrm>
          <a:off x="1689322" y="617234"/>
          <a:ext cx="3185914" cy="3185914"/>
        </a:xfrm>
        <a:custGeom>
          <a:avLst/>
          <a:gdLst/>
          <a:ahLst/>
          <a:cxnLst/>
          <a:rect l="0" t="0" r="0" b="0"/>
          <a:pathLst>
            <a:path>
              <a:moveTo>
                <a:pt x="3157073" y="1291209"/>
              </a:moveTo>
              <a:arcTo wR="1592957" hR="1592957" stAng="20944842" swAng="2204008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512FB-6C86-492F-B693-42203EA849AF}">
      <dsp:nvSpPr>
        <dsp:cNvPr id="0" name=""/>
        <dsp:cNvSpPr/>
      </dsp:nvSpPr>
      <dsp:spPr>
        <a:xfrm>
          <a:off x="3392377" y="2913047"/>
          <a:ext cx="1944367" cy="79634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EMOTIONAL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31252" y="2951922"/>
        <a:ext cx="1866617" cy="718599"/>
      </dsp:txXfrm>
    </dsp:sp>
    <dsp:sp modelId="{055A6F58-9B93-4B78-8748-ADBDDF61C381}">
      <dsp:nvSpPr>
        <dsp:cNvPr id="0" name=""/>
        <dsp:cNvSpPr/>
      </dsp:nvSpPr>
      <dsp:spPr>
        <a:xfrm>
          <a:off x="1511438" y="552953"/>
          <a:ext cx="3185914" cy="3185914"/>
        </a:xfrm>
        <a:custGeom>
          <a:avLst/>
          <a:gdLst/>
          <a:ahLst/>
          <a:cxnLst/>
          <a:rect l="0" t="0" r="0" b="0"/>
          <a:pathLst>
            <a:path>
              <a:moveTo>
                <a:pt x="1891964" y="3157599"/>
              </a:moveTo>
              <a:arcTo wR="1592957" hR="1592957" stAng="4750864" swAng="129827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AF013-3FBA-4F24-B634-BE382E1EA075}">
      <dsp:nvSpPr>
        <dsp:cNvPr id="0" name=""/>
        <dsp:cNvSpPr/>
      </dsp:nvSpPr>
      <dsp:spPr>
        <a:xfrm>
          <a:off x="1111057" y="2913047"/>
          <a:ext cx="1906791" cy="79634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SOCIAL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49932" y="2951922"/>
        <a:ext cx="1829041" cy="718599"/>
      </dsp:txXfrm>
    </dsp:sp>
    <dsp:sp modelId="{D318CEB9-1AD5-4BE1-93F1-E1FFB0AAB047}">
      <dsp:nvSpPr>
        <dsp:cNvPr id="0" name=""/>
        <dsp:cNvSpPr/>
      </dsp:nvSpPr>
      <dsp:spPr>
        <a:xfrm>
          <a:off x="1612608" y="707076"/>
          <a:ext cx="3185914" cy="3185914"/>
        </a:xfrm>
        <a:custGeom>
          <a:avLst/>
          <a:gdLst/>
          <a:ahLst/>
          <a:cxnLst/>
          <a:rect l="0" t="0" r="0" b="0"/>
          <a:pathLst>
            <a:path>
              <a:moveTo>
                <a:pt x="118791" y="2196570"/>
              </a:moveTo>
              <a:arcTo wR="1592957" hR="1592957" stAng="9463969" swAng="219029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79C6A-4545-45C7-A98A-2682D56551CA}">
      <dsp:nvSpPr>
        <dsp:cNvPr id="0" name=""/>
        <dsp:cNvSpPr/>
      </dsp:nvSpPr>
      <dsp:spPr>
        <a:xfrm>
          <a:off x="911285" y="1102052"/>
          <a:ext cx="1655941" cy="79634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SPIRITUAL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50160" y="1140927"/>
        <a:ext cx="1578191" cy="718599"/>
      </dsp:txXfrm>
    </dsp:sp>
    <dsp:sp modelId="{BA617FBD-A2E3-4BA4-8A53-903ED09B8C9F}">
      <dsp:nvSpPr>
        <dsp:cNvPr id="0" name=""/>
        <dsp:cNvSpPr/>
      </dsp:nvSpPr>
      <dsp:spPr>
        <a:xfrm>
          <a:off x="1661291" y="399521"/>
          <a:ext cx="3185914" cy="3185914"/>
        </a:xfrm>
        <a:custGeom>
          <a:avLst/>
          <a:gdLst/>
          <a:ahLst/>
          <a:cxnLst/>
          <a:rect l="0" t="0" r="0" b="0"/>
          <a:pathLst>
            <a:path>
              <a:moveTo>
                <a:pt x="275712" y="697200"/>
              </a:moveTo>
              <a:arcTo wR="1592957" hR="1592957" stAng="12852996" swAng="137117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690A-CEB6-4CCA-9174-61CEF11CDC22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2E68-B5A2-4ADB-BE0C-78D37022F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itchFamily="34" charset="0"/>
              </a:rPr>
              <a:t>INDIVIDUAL DIFFERENCES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667000"/>
            <a:ext cx="5486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C00000"/>
                </a:solidFill>
              </a:rPr>
              <a:t>-  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ARE UNIQUE.</a:t>
            </a:r>
          </a:p>
          <a:p>
            <a:pPr>
              <a:buNone/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ALL ARE SPECIAL….</a:t>
            </a:r>
          </a:p>
          <a:p>
            <a:pPr>
              <a:buNone/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ALL ARE PRECIOUS…….</a:t>
            </a:r>
          </a:p>
          <a:p>
            <a:pPr>
              <a:buFontTx/>
              <a:buChar char="-"/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ARE WONDERFUL…</a:t>
            </a:r>
          </a:p>
          <a:p>
            <a:pPr>
              <a:buFontTx/>
              <a:buChar char="-"/>
            </a:pPr>
            <a:endParaRPr lang="en-US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- NO ONE IS ALIKE..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C00CC"/>
                </a:solidFill>
                <a:latin typeface="Berlin Sans FB Demi" pitchFamily="34" charset="0"/>
              </a:rPr>
              <a:t>7.ATTITUDES,BELIEFS,OPINIONS</a:t>
            </a:r>
            <a:endParaRPr lang="en-US" u="sng" dirty="0">
              <a:solidFill>
                <a:srgbClr val="CC00CC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8001000" cy="4525963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Franklin Gothic Heavy" pitchFamily="34" charset="0"/>
              </a:rPr>
              <a:t># POSITIVE OR NEGATIVE OR NEUTRAL ATT ITUDES</a:t>
            </a:r>
          </a:p>
          <a:p>
            <a:pPr lvl="6">
              <a:buNone/>
            </a:pPr>
            <a:endParaRPr lang="en-US" sz="3200" b="1" dirty="0" smtClean="0">
              <a:solidFill>
                <a:srgbClr val="00B050"/>
              </a:solidFill>
              <a:latin typeface="Franklin Gothic Heavy" pitchFamily="34" charset="0"/>
            </a:endParaRPr>
          </a:p>
          <a:p>
            <a:pPr lvl="6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Franklin Gothic Heavy" pitchFamily="34" charset="0"/>
              </a:rPr>
              <a:t># HAVE OR NOT… BELIEFS</a:t>
            </a:r>
          </a:p>
          <a:p>
            <a:pPr lvl="6">
              <a:buNone/>
            </a:pPr>
            <a:endParaRPr lang="en-US" sz="3200" b="1" dirty="0" smtClean="0">
              <a:solidFill>
                <a:srgbClr val="00B050"/>
              </a:solidFill>
              <a:latin typeface="Franklin Gothic Heavy" pitchFamily="34" charset="0"/>
            </a:endParaRPr>
          </a:p>
          <a:p>
            <a:pPr lvl="6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Franklin Gothic Heavy" pitchFamily="34" charset="0"/>
              </a:rPr>
              <a:t># FOR OR AGAINST OPINIONS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t2.gstatic.com/images?q=tbn:ANd9GcQ_FJOX_vwOwO-i7Z21nlyaJ6D5ZR_spFJlaQGv__kfrh3-k6jZ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1219201"/>
            <a:ext cx="3648075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QzQhVbz12Scnq6oqy7H4LgsTU6WhylixJxlbkIzrhXmFj7BKIc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8.LEARNING DIFFERENCES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705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EASY OR DIFFICULT TO LEARN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EASY TO LEARN ART  / SCIENCE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DIFFERENT METHODS………… ETC: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ja\work\education\innoc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9.Social and Moral Development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229600" cy="3124200"/>
          </a:xfrm>
          <a:solidFill>
            <a:srgbClr val="66FFCC"/>
          </a:solidFill>
        </p:spPr>
        <p:txBody>
          <a:bodyPr>
            <a:normAutofit/>
          </a:bodyPr>
          <a:lstStyle/>
          <a:p>
            <a:r>
              <a:rPr lang="en-US" sz="4400" b="1" dirty="0" smtClean="0"/>
              <a:t>Socially- happy /handicapped</a:t>
            </a:r>
          </a:p>
          <a:p>
            <a:r>
              <a:rPr lang="en-US" sz="4400" b="1" dirty="0" smtClean="0"/>
              <a:t>Unsocial or antisocial</a:t>
            </a:r>
          </a:p>
          <a:p>
            <a:r>
              <a:rPr lang="en-US" sz="4400" b="1" dirty="0" smtClean="0"/>
              <a:t>Different in moral and ethical sense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78791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ailypost.files.wordpress.com/2013/01/unique.jpg?w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10B8"/>
                </a:solidFill>
                <a:latin typeface="Franklin Gothic Heavy" pitchFamily="34" charset="0"/>
              </a:rPr>
              <a:t> </a:t>
            </a:r>
            <a:endParaRPr lang="en-US" b="1" dirty="0">
              <a:solidFill>
                <a:srgbClr val="C010B8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49530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 AM SPECIAL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 AM WONDERFUL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 AM VALUABLE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 AM WORTH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 AM PRECIOUS………..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loud 3"/>
          <p:cNvSpPr/>
          <p:nvPr/>
        </p:nvSpPr>
        <p:spPr>
          <a:xfrm rot="20389591">
            <a:off x="5011063" y="4420488"/>
            <a:ext cx="3505200" cy="2286000"/>
          </a:xfrm>
          <a:prstGeom prst="cloud">
            <a:avLst/>
          </a:prstGeom>
          <a:gradFill flip="none" rotWithShape="1">
            <a:gsLst>
              <a:gs pos="57000">
                <a:schemeClr val="accent6">
                  <a:lumMod val="60000"/>
                  <a:lumOff val="40000"/>
                  <a:alpha val="46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HOW DO I SEE MYSELF….???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6040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Heavy" pitchFamily="34" charset="0"/>
              </a:rPr>
              <a:t>I AM UNIQUE………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QBoEeq6NAf4/TXwB3659oDI/AAAAAAAAAEI/FA3mJpPs0Dg/s1600/fun-poetry-activities-kids-3_1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  <a:latin typeface="Comic Sans MS" pitchFamily="66" charset="0"/>
              </a:rPr>
              <a:t>A POEM ABOUT ME</a:t>
            </a:r>
            <a:endParaRPr lang="en-US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391400" cy="36115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AM…………………………..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FEEL…………………………..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VALUE………………………………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HOPE …………………………………..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TRY…………………………………………….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CRY…………………………………………………..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DREAM……………………………………………………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I LAUGH…………………………………………………………..</a:t>
            </a:r>
            <a:endParaRPr lang="en-US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FEAR……………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SEE…………………….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TRUST…………………..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PRAY……………………….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GIVE…………………………….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SHARE………………………………………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ENJOY………………………………………………</a:t>
            </a:r>
          </a:p>
          <a:p>
            <a:r>
              <a:rPr lang="en-US" b="1" dirty="0" smtClean="0">
                <a:solidFill>
                  <a:srgbClr val="660033"/>
                </a:solidFill>
                <a:latin typeface="Berlin Sans FB Demi" pitchFamily="34" charset="0"/>
              </a:rPr>
              <a:t>I DOUBT…………………………………………….ETC:</a:t>
            </a:r>
            <a:endParaRPr lang="en-US" b="1" dirty="0">
              <a:solidFill>
                <a:srgbClr val="660033"/>
              </a:solidFill>
              <a:latin typeface="Berlin Sans FB Demi" pitchFamily="34" charset="0"/>
            </a:endParaRPr>
          </a:p>
        </p:txBody>
      </p:sp>
      <p:pic>
        <p:nvPicPr>
          <p:cNvPr id="1026" name="Picture 2" descr="C:\Users\user\Desktop\VOCATION1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stinflowers.com/pics/articles/poisonous/girl-giving-dai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12-Point Star 3"/>
          <p:cNvSpPr/>
          <p:nvPr/>
        </p:nvSpPr>
        <p:spPr>
          <a:xfrm>
            <a:off x="1981200" y="152400"/>
            <a:ext cx="7162800" cy="6705600"/>
          </a:xfrm>
          <a:prstGeom prst="star12">
            <a:avLst/>
          </a:prstGeom>
          <a:gradFill flip="none" rotWithShape="1">
            <a:gsLst>
              <a:gs pos="54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YES, U R SPECIAL………!!!!…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UNIQUE……!!!!!….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WONDERFUL…………!!!!!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4038600"/>
            <a:ext cx="5137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KEEP THE SPIRIT,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SHARE THE SPIRIT…..!!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>
                <a:alpha val="8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ja\work\education\DSG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094739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2004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differences between individuals that distinguish or separate them from one another and make one as a unique individual in oneself are named as individual differences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95400" y="1905000"/>
          <a:ext cx="6400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t0.gstatic.com/images?q=tbn:ANd9GcT1zlGwTp0pxstRJg_ukHkQFHgCs9kbGLfxH6EbnazflXIQU_eEU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24142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DIFFERENT DIMENTIONS OF A PERSON</a:t>
            </a:r>
            <a:endParaRPr lang="en-US" sz="36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DIFFERENT AREAS OF INDIVIDUAL DIFFERENCES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71600" y="1981200"/>
            <a:ext cx="67818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Berlin Sans FB Demi" pitchFamily="34" charset="0"/>
              </a:rPr>
              <a:t> 1.PHYSICAL DIFFERENCES---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  <a:latin typeface="Berlin Sans FB Demi" pitchFamily="34" charset="0"/>
            </a:endParaRP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HEIGHT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WEIGHT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COLOUR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SIZE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STRUCTURE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EXPRESSIONS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SPEECH</a:t>
            </a:r>
          </a:p>
          <a:p>
            <a:pPr lvl="4"/>
            <a:r>
              <a:rPr lang="en-US" sz="3300" b="1" dirty="0" smtClean="0">
                <a:solidFill>
                  <a:srgbClr val="7030A0"/>
                </a:solidFill>
                <a:latin typeface="Berlin Sans FB Demi" pitchFamily="34" charset="0"/>
              </a:rPr>
              <a:t>WALK………   ETC:</a:t>
            </a:r>
            <a:endParaRPr lang="en-US" sz="33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1028" name="Picture 4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438150" cy="438150"/>
          </a:xfrm>
          <a:prstGeom prst="rect">
            <a:avLst/>
          </a:prstGeom>
          <a:noFill/>
        </p:spPr>
      </p:pic>
      <p:pic>
        <p:nvPicPr>
          <p:cNvPr id="12290" name="Picture 2" descr="http://1.bp.blogspot.com/-3YhfZV32n2c/Th8GH2JcHAI/AAAAAAAABfk/NAMrhbcCpeA/s1600/Kids-Playing-Toge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04800" cy="304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sz="4800" b="1" u="sng" dirty="0" smtClean="0">
                <a:solidFill>
                  <a:srgbClr val="660033"/>
                </a:solidFill>
              </a:rPr>
              <a:t>2.MENTAL DIFFERENCES</a:t>
            </a:r>
          </a:p>
          <a:p>
            <a:pPr>
              <a:buNone/>
            </a:pPr>
            <a:endParaRPr lang="en-US" sz="3600" b="1" dirty="0" smtClean="0"/>
          </a:p>
          <a:p>
            <a:pPr lvl="3"/>
            <a:r>
              <a:rPr lang="en-US" sz="3600" b="1" dirty="0" smtClean="0"/>
              <a:t>INTELLECTUAL ABILITIES</a:t>
            </a:r>
          </a:p>
          <a:p>
            <a:pPr lvl="3"/>
            <a:r>
              <a:rPr lang="en-US" sz="3600" b="1" dirty="0" smtClean="0"/>
              <a:t>REASONING</a:t>
            </a:r>
          </a:p>
          <a:p>
            <a:pPr lvl="3"/>
            <a:r>
              <a:rPr lang="en-US" sz="3600" b="1" dirty="0" smtClean="0"/>
              <a:t>THINKING CAPACITIES</a:t>
            </a:r>
          </a:p>
          <a:p>
            <a:pPr lvl="3"/>
            <a:r>
              <a:rPr lang="en-US" sz="3600" b="1" dirty="0" smtClean="0"/>
              <a:t>CREATIVITY</a:t>
            </a:r>
          </a:p>
          <a:p>
            <a:pPr lvl="3"/>
            <a:r>
              <a:rPr lang="en-US" sz="3600" b="1" dirty="0" smtClean="0"/>
              <a:t>UNDERSTANDING………..ETC:</a:t>
            </a:r>
            <a:endParaRPr lang="en-US" sz="3600" b="1" dirty="0"/>
          </a:p>
        </p:txBody>
      </p:sp>
      <p:pic>
        <p:nvPicPr>
          <p:cNvPr id="11266" name="Picture 2" descr="http://4.bp.blogspot.com/-aC49VFsrpr4/UEkN4NugB5I/AAAAAAAAAf4/So0Q1VxxXhk/s1600/multicultural_kiddo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erculture.com/wp-content/uploads/2012/09/kids-exerc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  <a:latin typeface="Britannic Bold" pitchFamily="34" charset="0"/>
              </a:rPr>
              <a:t>3.MOTOR ABILITIES (PHYSICAL SKILLS)</a:t>
            </a:r>
          </a:p>
          <a:p>
            <a:pPr>
              <a:buNone/>
            </a:pPr>
            <a:endParaRPr lang="en-US" b="1" u="sng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 lvl="5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SPEED OF ACTION</a:t>
            </a:r>
          </a:p>
          <a:p>
            <a:pPr lvl="5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MUSCULAR MOVEMENTS</a:t>
            </a:r>
          </a:p>
          <a:p>
            <a:pPr lvl="5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RESISTANCE TO FATIGUE</a:t>
            </a:r>
          </a:p>
          <a:p>
            <a:pPr lvl="5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WAY OF DOING ACTIVITIES……ETC</a:t>
            </a:r>
            <a:endParaRPr lang="en-US" sz="32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bg2">
                    <a:lumMod val="10000"/>
                  </a:schemeClr>
                </a:solidFill>
              </a:rPr>
              <a:t>4.DIFFERENCES IN ACHIEVEMENT</a:t>
            </a:r>
            <a:endParaRPr lang="en-US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  <a:solidFill>
            <a:srgbClr val="FFFF99"/>
          </a:solidFill>
        </p:spPr>
        <p:txBody>
          <a:bodyPr/>
          <a:lstStyle/>
          <a:p>
            <a:endParaRPr lang="en-US" b="1" dirty="0" smtClean="0">
              <a:solidFill>
                <a:srgbClr val="008000"/>
              </a:solidFill>
              <a:latin typeface="Berlin Sans FB Demi" pitchFamily="34" charset="0"/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Berlin Sans FB Demi" pitchFamily="34" charset="0"/>
              </a:rPr>
              <a:t>SAME SCHOOLING AND INPUT BUT THEIR ACHIVEMENT IS DIFFERENT</a:t>
            </a:r>
            <a:endParaRPr lang="en-US" b="1" dirty="0">
              <a:solidFill>
                <a:srgbClr val="008000"/>
              </a:solidFill>
              <a:latin typeface="Berlin Sans FB Demi" pitchFamily="34" charset="0"/>
            </a:endParaRPr>
          </a:p>
        </p:txBody>
      </p:sp>
      <p:pic>
        <p:nvPicPr>
          <p:cNvPr id="9218" name="Picture 2" descr="http://static.guim.co.uk/sys-images/Guardian/Pix/pictures/2009/03/06/gradu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5.EMOTIONAL DIFFERENCES</a:t>
            </a:r>
            <a:endParaRPr lang="en-US" sz="4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5"/>
            <a:r>
              <a:rPr lang="en-US" sz="3600" b="1" dirty="0" smtClean="0"/>
              <a:t> POWERFUL POSITIVE/ NEGATIVE EMOTIONS</a:t>
            </a:r>
          </a:p>
          <a:p>
            <a:pPr lvl="5"/>
            <a:r>
              <a:rPr lang="en-US" sz="3600" b="1" dirty="0" smtClean="0"/>
              <a:t> MODE OF EXPRESSION</a:t>
            </a:r>
          </a:p>
          <a:p>
            <a:pPr lvl="5"/>
            <a:r>
              <a:rPr lang="en-US" sz="3600" b="1" dirty="0" smtClean="0"/>
              <a:t> WAY OF SUPRESSION</a:t>
            </a:r>
          </a:p>
          <a:p>
            <a:pPr lvl="5"/>
            <a:r>
              <a:rPr lang="en-US" sz="3600" b="1" dirty="0" smtClean="0"/>
              <a:t> METHODS TO OVERCOME   OR  SUBLIMATE….ETC:</a:t>
            </a:r>
            <a:endParaRPr lang="en-US" sz="3600" b="1" dirty="0"/>
          </a:p>
        </p:txBody>
      </p:sp>
      <p:pic>
        <p:nvPicPr>
          <p:cNvPr id="8194" name="Picture 2" descr="http://t2.gstatic.com/images?q=tbn:ANd9GcRn5GMR7sU2J6BcLx980RkEqbWtCdsxYU-GLjy4Pk8Ufc0kjB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324600" cy="6858000"/>
          </a:xfrm>
          <a:prstGeom prst="rect">
            <a:avLst/>
          </a:prstGeom>
          <a:noFill/>
        </p:spPr>
      </p:pic>
      <p:pic>
        <p:nvPicPr>
          <p:cNvPr id="8196" name="Picture 4" descr="http://t2.gstatic.com/images?q=tbn:ANd9GcTB8V78Z5R-Me8bB-k4D8chxjzRgclkn0aeMgUDRYT4JLRr5f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"/>
            <a:ext cx="4343400" cy="6858000"/>
          </a:xfrm>
          <a:prstGeom prst="rect">
            <a:avLst/>
          </a:prstGeom>
          <a:noFill/>
        </p:spPr>
      </p:pic>
      <p:pic>
        <p:nvPicPr>
          <p:cNvPr id="8200" name="Picture 8" descr="http://melissaphillips.files.wordpress.com/2011/07/angry_couple_istock_0000154_620x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.123rf.com/400wm/400/400/anatols/anatols1105/anatols110500078/9587581-four-preschool-kids-painting-the-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60033"/>
                </a:solidFill>
                <a:latin typeface="Britannic Bold" pitchFamily="34" charset="0"/>
              </a:rPr>
              <a:t>6.INTERESTS AND APTITUDES</a:t>
            </a:r>
            <a:endParaRPr lang="en-US" b="1" u="sng" dirty="0">
              <a:solidFill>
                <a:srgbClr val="660033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EXTROVERT /INTROVERT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EXPRESSIVE /NON-EXPRESSIVE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MECHANICAL,TECHNOLOGICAL,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MATHEMATICAL.ARTISTICAL………..APTIUTDE.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323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INDIVIDUAL DIFFERENCES</vt:lpstr>
      <vt:lpstr>PowerPoint Presentation</vt:lpstr>
      <vt:lpstr>DIFFERENT DIMENTIONS OF A PERSON</vt:lpstr>
      <vt:lpstr>DIFFERENT AREAS OF INDIVIDUAL DIFFERENCES</vt:lpstr>
      <vt:lpstr>PowerPoint Presentation</vt:lpstr>
      <vt:lpstr>PowerPoint Presentation</vt:lpstr>
      <vt:lpstr>4.DIFFERENCES IN ACHIEVEMENT</vt:lpstr>
      <vt:lpstr>5.EMOTIONAL DIFFERENCES</vt:lpstr>
      <vt:lpstr>6.INTERESTS AND APTITUDES</vt:lpstr>
      <vt:lpstr>7.ATTITUDES,BELIEFS,OPINIONS</vt:lpstr>
      <vt:lpstr>8.LEARNING DIFFERENCES</vt:lpstr>
      <vt:lpstr>9.Social and Moral Development</vt:lpstr>
      <vt:lpstr> </vt:lpstr>
      <vt:lpstr>A POEM ABOUT 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STAFFROOM</dc:creator>
  <cp:lastModifiedBy>ismail - [2010]</cp:lastModifiedBy>
  <cp:revision>27</cp:revision>
  <dcterms:created xsi:type="dcterms:W3CDTF">2013-05-13T08:57:44Z</dcterms:created>
  <dcterms:modified xsi:type="dcterms:W3CDTF">2014-06-02T02:43:28Z</dcterms:modified>
</cp:coreProperties>
</file>