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22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0A8-C1C9-4076-B43D-55AD8955025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43FB-E104-4FB1-AEC5-6939909A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4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0A8-C1C9-4076-B43D-55AD8955025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43FB-E104-4FB1-AEC5-6939909A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8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0A8-C1C9-4076-B43D-55AD8955025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43FB-E104-4FB1-AEC5-6939909A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8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0A8-C1C9-4076-B43D-55AD8955025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43FB-E104-4FB1-AEC5-6939909A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5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0A8-C1C9-4076-B43D-55AD8955025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43FB-E104-4FB1-AEC5-6939909A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6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0A8-C1C9-4076-B43D-55AD8955025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43FB-E104-4FB1-AEC5-6939909A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31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0A8-C1C9-4076-B43D-55AD8955025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43FB-E104-4FB1-AEC5-6939909A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1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0A8-C1C9-4076-B43D-55AD8955025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43FB-E104-4FB1-AEC5-6939909A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8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0A8-C1C9-4076-B43D-55AD8955025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43FB-E104-4FB1-AEC5-6939909A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0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0A8-C1C9-4076-B43D-55AD8955025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43FB-E104-4FB1-AEC5-6939909A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0A8-C1C9-4076-B43D-55AD8955025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43FB-E104-4FB1-AEC5-6939909A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33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F50A8-C1C9-4076-B43D-55AD8955025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043FB-E104-4FB1-AEC5-6939909A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6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MODULE 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 &amp; INTRA DISCIPLNARY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NATURE OF NATURAL SCIENCE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15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SCIENCE AND SOCIAL STUDIES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Related to great extent</a:t>
            </a:r>
          </a:p>
          <a:p>
            <a:pPr marL="457200" lvl="1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History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Geography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Civics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Science and History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History of man; History of earth;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History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eradication of diseases;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History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discoveries and inventions;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History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plants and animals; Technological development and industrial revolution; Situation of science – Reign of famous kings / rulers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Science and Geography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Topics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Soil, Climate, Pressure, Temperature, Humidity, Wind, Earth quakes, Minerals, Distribution of plants and animals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Construction &amp; use of Instruments – Thermometer, Barometer, Hygrometer [Physics]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Rise &amp; fall of population, Pest control, Weeds, Distribution of Plants &amp; Animals [Biology]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Science and Civics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Same aim – making students – useful citizens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Utility of scientific inventions – To society – Responsibility – Nation build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Disposal of waste, Leading healthy life, Prevent diseases, First aid in accidents – Responsible citizens – Ideal civic life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SCIENCE AND LANGUAGE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Science students – Improve ability to express thoughts in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clear, concise, correct, attractive language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Language fluency – Scientific laws &amp; Principles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Science teacher &amp; language teacher – Joint responsibility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Language teacher – Essay on scientific topic, writing about scientific happening - Assignment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SCIENCE  AND ART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Science and Drawings (Visual Art)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Drawing diagrams, preparing models &amp; charts – Sound artistic skills – for science teacher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Artist – knowledge of scientific principles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contrast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Science &amp; Craft work (Applied Art)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Agriculture, Wood work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, Metal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work, Clay work, Making – Apparatus &amp;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Equipments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Science &amp; Music (Performing Art)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Knowledge of resonance, vibration systems in strings and air columns, musical scales, new equipment's for singing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Science teaching – Including music – Lesson interesting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SCIENCE AND PERFORMING ARTS – THEATER AND DRAMA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Drama -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Printed text of a play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Theater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Actual production of play text on the 			stage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Drama in education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Both a method &amp; a subject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a subject – Uses dramatic elements &amp; acting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role play situations, acting imaginary scenarios, demonstrate fictitious images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Drama allow students to :-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Communicate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 creative thinking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Understand others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Confidence builder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reparation for team orientation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Tolerance &amp; empathy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Theater in Education:-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interactive theater practices that help educational process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Benefits – a) Creativity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b) Academic improvement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c) Self expression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Science and Drama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Plays dealing with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Ethical issues – Scientific discoveries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Episodes of life of scientists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Scientific ideas for drama – Relevant topics &amp; issues</a:t>
            </a:r>
          </a:p>
          <a:p>
            <a:pPr marL="457200" lvl="1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Science and Theater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fold relationships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Means for conveying science concepts &amp; ideas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Content from science for artistic expression</a:t>
            </a:r>
          </a:p>
          <a:p>
            <a:pPr marL="400050" lvl="1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SCIENCE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Cannot taught – Isolation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   - Effective Learning – Correlation</a:t>
            </a:r>
          </a:p>
          <a:p>
            <a:pPr marL="0" indent="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CORRELATION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Connect / To be Connected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Mutual relations of two / more things or persons</a:t>
            </a:r>
          </a:p>
          <a:p>
            <a:pPr algn="just">
              <a:buFont typeface="Wingdings" pitchFamily="2" charset="2"/>
              <a:buChar char="v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Correlation in teaching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“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eciprocal relationship between various subjects of the curriculum for making knowledge concrete &amp; permanent”.</a:t>
            </a:r>
          </a:p>
          <a:p>
            <a:pPr marL="0" indent="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Types of Correlation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types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 Systematic correlation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2) Incidental correlation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2128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400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Theater – Encounter between audience and 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set of performing techniques to support didactics ( systematic instruction)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Theater posing ethical questions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Theater staging – Biographies of scientists &amp; history of science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Theater using  creation sciences – 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Anatomy,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Neurobiology, Anthropology, Cognitive sciences ) – Support for artistic creation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SCIENCE and ICT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ICT in Education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Improving capability of instructors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Opportunities – More comprehensive learning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Enhancement – Educational quality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Improving teaching skills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ICT and Science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Tools – Data capture, Processing and 	   		       Interpretation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Multimedia Software – Virtual experiments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Digital recording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Computer projection presentation tools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Information systems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Publishing &amp; technology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Computer controlled microscope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Advantages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Accelerating &amp; enhancing work production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Link – School science to contemporary science – rich experience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Exploration &amp; experimentation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Focus attention – Issues &amp; abstract concepts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Self regulated &amp; collaborative learning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Improve motivation &amp; engagement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Constraints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Lack of time – To gain confidence &amp; experience with technology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Limited access to reliable sources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Overloaded science curriculum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Lack of guidance for using ICT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III) CORRELATION OF SCIENCE WITH LIFE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human activities – Control of science  - So scientific life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Scientific principles &amp; knowledge – Influence human activities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Bring home to class – Relating teaching with actual happenings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community resources in the immediate environment of students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Importance to tours, visits &amp; trips – Direct experience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Insecticides, Plastics – Environmental pollution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Electricity – Ways of saving electricity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Manures – Agricultural field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Image formation – Camera, Cinema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Water – Local water supply Centre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Advantages of correlation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Mind perceives knowledge as a whole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Useful knowledge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Retention of old knowledge &amp; linking old with new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round development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 mental abilities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Strengthens skills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  concrete &amp; permanent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,e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Effective learning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Reduces effort in teaching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Achieve unity of knowledge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Widens mental horizon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Enhance motivation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00800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Systematic Correlation / Planned Correlation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Achieved through planning of curriculum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Requires group work of experts – different subjects 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Thorough discussions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unnecessary repetition-so good correlation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Effective – Different subject teachers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    co-operate &amp; coordinate work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Prevents – Wastage of energy &amp; time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Maximum transfer of learning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Incidental Correlation / Casual Correlation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Natural correlation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Achieved by planning of teacher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Intrinsic – Teacher correlate one topic with another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Requires wide knowledge and resourcefulness of teacher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Individual work of teachers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Does not prevent repetition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Correlation /  Inter Disciplinary Approach of Science – Explained under 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 Heads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Correlation of science subjects with one another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Correlation of science subjects with other school subjects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Correlation of science subjects with life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15400" cy="6400800"/>
          </a:xfrm>
        </p:spPr>
        <p:txBody>
          <a:bodyPr/>
          <a:lstStyle/>
          <a:p>
            <a:pPr marL="0" indent="0">
              <a:buNone/>
            </a:pPr>
            <a:r>
              <a:rPr lang="en-US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I) Correlation of science subjects with one another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branches of science – Correlated &amp; interdependent upon each other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Large number of facts &amp; principles – Common to science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Result – New subjects –  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Bio Physics, Bio Chemistry, Physical Chemistry, Soil Chemistry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Physical Science &amp; Biology – Examples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Teaching of eye – Camera, Convex Lens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Respiration        – Oxidation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Digestion           – Hydrolysis, Catalyst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Photosynthesis   – Reduction,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lectron Transfer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Transpiration      – Evaporation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Ear                      - Sound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II)  Correlation of science subjects with other school subjects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Science – Easy correlation with other subjects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- Arouse interest in students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- Provision for associating knowledge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SCIENCE &amp; MATHEMATICS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Science – Incomplete without mathematics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Mathematics – Sound footing – Scientific laws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Topics constantly used in science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Decimals, Proportion, Ratio, Graphs </a:t>
            </a:r>
          </a:p>
          <a:p>
            <a:pPr marL="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6400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Physics Topics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Gravitation; Laws of reflection; Refraction; Magnetism &amp; Electricity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Chemistry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Structure of atoms; Formula of compounds; Chemical equations; Gas laws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Biology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Genetics; Physiology – Structure &amp; Growth; Medical field – Pressure, temperature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975</Words>
  <Application>Microsoft Office PowerPoint</Application>
  <PresentationFormat>On-screen Show (4:3)</PresentationFormat>
  <Paragraphs>199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Wingdings</vt:lpstr>
      <vt:lpstr>Office Theme</vt:lpstr>
      <vt:lpstr>MODULE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Microsoft account</cp:lastModifiedBy>
  <cp:revision>43</cp:revision>
  <dcterms:created xsi:type="dcterms:W3CDTF">2019-07-20T05:33:11Z</dcterms:created>
  <dcterms:modified xsi:type="dcterms:W3CDTF">2022-02-08T08:48:05Z</dcterms:modified>
</cp:coreProperties>
</file>