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system of education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Demerits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to the closure of Sanskrit </a:t>
            </a:r>
            <a:r>
              <a:rPr lang="en-US" dirty="0" err="1" smtClean="0"/>
              <a:t>Pathashalas</a:t>
            </a:r>
            <a:r>
              <a:rPr lang="en-US" dirty="0" smtClean="0"/>
              <a:t>  and Arabic </a:t>
            </a:r>
            <a:r>
              <a:rPr lang="en-US" dirty="0" err="1" smtClean="0"/>
              <a:t>Madarrassas</a:t>
            </a:r>
            <a:endParaRPr lang="en-US" dirty="0" smtClean="0"/>
          </a:p>
          <a:p>
            <a:r>
              <a:rPr lang="en-US" dirty="0" smtClean="0"/>
              <a:t>Neglected vernacular language and learning</a:t>
            </a:r>
          </a:p>
          <a:p>
            <a:r>
              <a:rPr lang="en-US" dirty="0" smtClean="0"/>
              <a:t>Stopped mass education</a:t>
            </a:r>
          </a:p>
          <a:p>
            <a:r>
              <a:rPr lang="en-US" dirty="0" smtClean="0"/>
              <a:t>Opposed Indian culture and religion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Wood’s </a:t>
            </a:r>
            <a:r>
              <a:rPr lang="en-US" b="1" dirty="0" err="1" smtClean="0"/>
              <a:t>Despatch</a:t>
            </a:r>
            <a:r>
              <a:rPr lang="en-US" b="1" smtClean="0"/>
              <a:t> (1854) 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Charles Wood</a:t>
            </a:r>
          </a:p>
          <a:p>
            <a:r>
              <a:rPr lang="en-US" dirty="0" smtClean="0"/>
              <a:t>Member of the British Parliament and Chairman of the Board of Control of East-India company</a:t>
            </a:r>
          </a:p>
          <a:p>
            <a:r>
              <a:rPr lang="en-US" dirty="0" smtClean="0"/>
              <a:t>President of Parliamentary committee for review on Education  in 1953</a:t>
            </a:r>
          </a:p>
          <a:p>
            <a:r>
              <a:rPr lang="en-US" dirty="0" smtClean="0"/>
              <a:t>Recommendations – Dispatch – Magna </a:t>
            </a:r>
            <a:r>
              <a:rPr lang="en-US" dirty="0" err="1" smtClean="0"/>
              <a:t>Carta</a:t>
            </a:r>
            <a:r>
              <a:rPr lang="en-US" dirty="0" smtClean="0"/>
              <a:t> of Modern Education in India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Recommendations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1The British Government should take the direct responsibility of education in India</a:t>
            </a:r>
          </a:p>
          <a:p>
            <a:pPr>
              <a:buNone/>
            </a:pPr>
            <a:r>
              <a:rPr lang="en-US" sz="2400" b="1" dirty="0" smtClean="0"/>
              <a:t>2.The aims of English Education in India were: </a:t>
            </a:r>
          </a:p>
          <a:p>
            <a:r>
              <a:rPr lang="en-US" sz="2400" b="1" dirty="0" smtClean="0"/>
              <a:t>a) To confer upon the Indians western knowledge and its  material   blessings; </a:t>
            </a:r>
            <a:br>
              <a:rPr lang="en-US" sz="2400" b="1" dirty="0" smtClean="0"/>
            </a:br>
            <a:r>
              <a:rPr lang="en-US" sz="2400" b="1" dirty="0" smtClean="0"/>
              <a:t>b) to promote intellectual and moral character; </a:t>
            </a:r>
          </a:p>
          <a:p>
            <a:r>
              <a:rPr lang="en-US" sz="2400" b="1" dirty="0" smtClean="0"/>
              <a:t>c) To supply the company reliable and capable public    servants. </a:t>
            </a:r>
          </a:p>
          <a:p>
            <a:pPr>
              <a:buNone/>
            </a:pPr>
            <a:r>
              <a:rPr lang="en-US" sz="2400" b="1" dirty="0" smtClean="0"/>
              <a:t>3.	It emphasized that both English and Indian languages would be the medium of instruction for the diffusion of European Knowledge; </a:t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4. Institution for training teachers for all type of should be started </a:t>
            </a:r>
            <a:br>
              <a:rPr lang="en-US" sz="2400" b="1" dirty="0" smtClean="0"/>
            </a:b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5.	Recommended the creation of a Department of education in every province 	with a Director of Public Instruction along with inspectors of schools for effective control, supervision and administration; </a:t>
            </a:r>
          </a:p>
          <a:p>
            <a:pPr>
              <a:buNone/>
            </a:pPr>
            <a:r>
              <a:rPr lang="en-US" dirty="0" smtClean="0"/>
              <a:t>6. Recommended the establishment of three universities at Calcutta, Bombay 	and Madras on the model of London University;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7. Envisaged graded system of institutions starting with Primary schools, 	Middle Schools, High schools, Colleges and Universities;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8.suggested a grant-in-aid system to encourage private Indian enterprise to undertake educational activities especially for the masses; </a:t>
            </a:r>
          </a:p>
          <a:p>
            <a:pPr>
              <a:buNone/>
            </a:pPr>
            <a:r>
              <a:rPr lang="en-US" dirty="0" smtClean="0"/>
              <a:t>9. 	Recommended Indian languages as medium of instruction for the expansion of elementary education</a:t>
            </a:r>
          </a:p>
          <a:p>
            <a:pPr marL="514350" indent="-514350">
              <a:buAutoNum type="arabicPlain" startAt="10"/>
            </a:pPr>
            <a:r>
              <a:rPr lang="en-US" dirty="0" smtClean="0"/>
              <a:t>Discarded downward filtration theory. </a:t>
            </a:r>
          </a:p>
          <a:p>
            <a:pPr marL="514350" indent="-514350">
              <a:buAutoNum type="arabicPlain" startAt="10"/>
            </a:pPr>
            <a:r>
              <a:rPr lang="en-US" dirty="0" smtClean="0"/>
              <a:t>Mass Education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Education of Women should be encouraged</a:t>
            </a:r>
          </a:p>
          <a:p>
            <a:r>
              <a:rPr lang="en-US" dirty="0" smtClean="0"/>
              <a:t>13. Maintenance of existing government colleges and high schools </a:t>
            </a:r>
          </a:p>
          <a:p>
            <a:r>
              <a:rPr lang="en-US" dirty="0" smtClean="0"/>
              <a:t>14.Education of Muslims should be given importance</a:t>
            </a:r>
          </a:p>
          <a:p>
            <a:r>
              <a:rPr lang="en-US" dirty="0" smtClean="0"/>
              <a:t>15.Vocational education should be provided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Hunter commission  1882-83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William Hunter – Chairman of Indian Education Commission</a:t>
            </a:r>
          </a:p>
          <a:p>
            <a:r>
              <a:rPr lang="en-US" dirty="0" smtClean="0"/>
              <a:t>Recommendations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 should take the responsibility of elementary education and leaving secondary education to private agencies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Primary education – mass education – vernacular language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Primary education – extended to backward areas and backward caste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Local funds should be used for Primary education, secondary education collegiate education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Institution for training teachers for all type of should be started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Sargant</a:t>
            </a:r>
            <a:r>
              <a:rPr lang="en-US" dirty="0" smtClean="0"/>
              <a:t> report 1944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 John </a:t>
            </a:r>
            <a:r>
              <a:rPr lang="en-US" dirty="0" err="1" smtClean="0"/>
              <a:t>Sargant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Central Advisory Board of Education</a:t>
            </a:r>
          </a:p>
          <a:p>
            <a:r>
              <a:rPr lang="en-US" dirty="0" smtClean="0"/>
              <a:t> Recommendations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 primary education  -6-14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School Education Should cover 6 years from the age of 11 to 17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Entry to High School should be selective basis after the completion of Junior Basic Course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High School – academic; technical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Free boarding , scholarship ,stipends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Attractive salary for teachers 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1600 A D </a:t>
            </a:r>
          </a:p>
          <a:p>
            <a:r>
              <a:rPr lang="en-US" dirty="0" smtClean="0"/>
              <a:t>1673- Pringle – Secondary school at Madras</a:t>
            </a:r>
          </a:p>
          <a:p>
            <a:pPr>
              <a:buNone/>
            </a:pPr>
            <a:r>
              <a:rPr lang="en-US" dirty="0" smtClean="0"/>
              <a:t>- Company’s  employees.</a:t>
            </a:r>
          </a:p>
          <a:p>
            <a:pPr>
              <a:buNone/>
            </a:pPr>
            <a:r>
              <a:rPr lang="en-US" dirty="0" smtClean="0"/>
              <a:t>1715-1731 ; Madras, Bombay &amp; Calcutta</a:t>
            </a:r>
          </a:p>
          <a:p>
            <a:pPr>
              <a:buNone/>
            </a:pPr>
            <a:r>
              <a:rPr lang="en-US" dirty="0" smtClean="0"/>
              <a:t>1781- Warren Hasting – </a:t>
            </a:r>
            <a:r>
              <a:rPr lang="en-US" dirty="0" err="1" smtClean="0"/>
              <a:t>Madrassa</a:t>
            </a:r>
            <a:r>
              <a:rPr lang="en-US" dirty="0" smtClean="0"/>
              <a:t> at Calcutta</a:t>
            </a:r>
          </a:p>
          <a:p>
            <a:pPr>
              <a:buNone/>
            </a:pPr>
            <a:r>
              <a:rPr lang="en-US" dirty="0" smtClean="0"/>
              <a:t>1791- </a:t>
            </a:r>
            <a:r>
              <a:rPr lang="en-US" dirty="0" err="1" smtClean="0"/>
              <a:t>Benaras</a:t>
            </a:r>
            <a:r>
              <a:rPr lang="en-US" dirty="0" smtClean="0"/>
              <a:t> Sanskrit College</a:t>
            </a:r>
          </a:p>
          <a:p>
            <a:pPr>
              <a:buNone/>
            </a:pPr>
            <a:r>
              <a:rPr lang="en-US" dirty="0" smtClean="0"/>
              <a:t>1800- Lord Wellesley  started –Fort William College at Calcutta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western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education brought Indians into touch with western Knowledge and science</a:t>
            </a:r>
          </a:p>
          <a:p>
            <a:r>
              <a:rPr lang="en-US" dirty="0" smtClean="0"/>
              <a:t>Generated translated literature and original works in English </a:t>
            </a:r>
          </a:p>
          <a:p>
            <a:r>
              <a:rPr lang="en-US" dirty="0" smtClean="0"/>
              <a:t>Elimination of many superstition and social evils from Indian society</a:t>
            </a:r>
          </a:p>
          <a:p>
            <a:r>
              <a:rPr lang="en-US" dirty="0" smtClean="0"/>
              <a:t>Scientific advancement and technological development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language –which promoted unity in India</a:t>
            </a:r>
          </a:p>
          <a:p>
            <a:r>
              <a:rPr lang="en-US" dirty="0" smtClean="0"/>
              <a:t>Promoted nationalist feelings among Indians  </a:t>
            </a:r>
          </a:p>
          <a:p>
            <a:r>
              <a:rPr lang="en-US" dirty="0" smtClean="0"/>
              <a:t>Gave importance to women education –raised the status of women</a:t>
            </a:r>
          </a:p>
          <a:p>
            <a:r>
              <a:rPr lang="en-US" dirty="0" smtClean="0"/>
              <a:t>Popularize  press , cinemas ,radio ,library </a:t>
            </a:r>
          </a:p>
          <a:p>
            <a:r>
              <a:rPr lang="en-US" dirty="0" smtClean="0"/>
              <a:t>Gave importance to vocational subject </a:t>
            </a:r>
          </a:p>
          <a:p>
            <a:r>
              <a:rPr lang="en-US" dirty="0" smtClean="0"/>
              <a:t>Started reputed higher </a:t>
            </a:r>
            <a:r>
              <a:rPr lang="en-US" smtClean="0"/>
              <a:t>education institutions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1800-  Anglican Missionaries started aided schools at Calcutta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1813-</a:t>
            </a:r>
            <a:r>
              <a:rPr lang="en-US" dirty="0" smtClean="0"/>
              <a:t> Charter  Act of 1813 – made East-India Company responsible for education – annual grant of Rs 1,00,000  - foundation for state policy of education in India  -</a:t>
            </a:r>
            <a:r>
              <a:rPr lang="en-US" b="1" dirty="0" smtClean="0"/>
              <a:t>MODERN PERIOD IN INDIAN EDUCATION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ORIENTAL –Occidental controversy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East – West  controversy - The Charter Act of 1813 </a:t>
            </a:r>
          </a:p>
          <a:p>
            <a:r>
              <a:rPr lang="en-US" dirty="0" smtClean="0"/>
              <a:t>of controversies between the Orientals and the Occidentals (the </a:t>
            </a:r>
            <a:r>
              <a:rPr lang="en-US" dirty="0" err="1" smtClean="0"/>
              <a:t>Anglicists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The  points  of controversy </a:t>
            </a:r>
          </a:p>
          <a:p>
            <a:r>
              <a:rPr lang="en-US" dirty="0" smtClean="0"/>
              <a:t>The aims and objectives of education (Mass VS class), </a:t>
            </a:r>
          </a:p>
          <a:p>
            <a:r>
              <a:rPr lang="en-US" dirty="0" smtClean="0"/>
              <a:t>medium of teaching  (Vernacular VS English) </a:t>
            </a:r>
          </a:p>
          <a:p>
            <a:r>
              <a:rPr lang="en-US" dirty="0" smtClean="0"/>
              <a:t>the content(Indigenous VS European Knowledge).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Orientals stood for mass education, vernacular medium and indigenous knowledge </a:t>
            </a:r>
          </a:p>
          <a:p>
            <a:r>
              <a:rPr lang="en-US" dirty="0" smtClean="0"/>
              <a:t>-Indian tradition Sanskrit, Persian ,Arabic</a:t>
            </a:r>
          </a:p>
          <a:p>
            <a:r>
              <a:rPr lang="en-US" dirty="0" smtClean="0"/>
              <a:t> the Occidentals -argued for class education through </a:t>
            </a:r>
            <a:r>
              <a:rPr lang="en-US" dirty="0" smtClean="0">
                <a:solidFill>
                  <a:srgbClr val="FF0000"/>
                </a:solidFill>
              </a:rPr>
              <a:t>English medium </a:t>
            </a:r>
            <a:r>
              <a:rPr lang="en-US" dirty="0" smtClean="0"/>
              <a:t>which is for the spreading </a:t>
            </a:r>
            <a:r>
              <a:rPr lang="en-US" dirty="0" smtClean="0">
                <a:solidFill>
                  <a:srgbClr val="FF0000"/>
                </a:solidFill>
              </a:rPr>
              <a:t>European knowledge</a:t>
            </a:r>
            <a:r>
              <a:rPr lang="en-US" dirty="0" smtClean="0"/>
              <a:t>.- western system of education </a:t>
            </a:r>
          </a:p>
          <a:p>
            <a:r>
              <a:rPr lang="en-US" dirty="0" smtClean="0"/>
              <a:t>Lord Macaulay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Macaulay’s Minutes (1835)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Commissioner of the Board of Control of Indian affairs in the British Government</a:t>
            </a:r>
          </a:p>
          <a:p>
            <a:r>
              <a:rPr lang="en-US" dirty="0" smtClean="0"/>
              <a:t>On February ,1835- Minutes on Education</a:t>
            </a:r>
          </a:p>
          <a:p>
            <a:r>
              <a:rPr lang="en-US" dirty="0" smtClean="0"/>
              <a:t>Attack on Indian Language, Literature and culture</a:t>
            </a:r>
          </a:p>
          <a:p>
            <a:r>
              <a:rPr lang="en-US" dirty="0" smtClean="0"/>
              <a:t>“A class of people Indian in blood and </a:t>
            </a:r>
            <a:r>
              <a:rPr lang="en-US" dirty="0" err="1" smtClean="0"/>
              <a:t>colour</a:t>
            </a:r>
            <a:r>
              <a:rPr lang="en-US" dirty="0" smtClean="0"/>
              <a:t> but English in taste, opinion, morals and intellect”.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Filtration Theory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downward filtration</a:t>
            </a:r>
          </a:p>
          <a:p>
            <a:r>
              <a:rPr lang="en-US" dirty="0" smtClean="0"/>
              <a:t>Educating higher class</a:t>
            </a:r>
          </a:p>
          <a:p>
            <a:r>
              <a:rPr lang="en-US" dirty="0" smtClean="0"/>
              <a:t>Creating educated elite who could impart the spirit of English education to the common people.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English should be the medium of instruction </a:t>
            </a:r>
          </a:p>
          <a:p>
            <a:r>
              <a:rPr lang="en-US" dirty="0" smtClean="0"/>
              <a:t>Oriental institutions should be converted into institutions for English education.</a:t>
            </a:r>
          </a:p>
          <a:p>
            <a:r>
              <a:rPr lang="en-US" dirty="0" smtClean="0"/>
              <a:t>Grants given to such institutions should be stopped  and diverted to the opening  of new English Schools </a:t>
            </a:r>
          </a:p>
          <a:p>
            <a:r>
              <a:rPr lang="en-US" dirty="0" smtClean="0"/>
              <a:t> Grants given to such institutions should be utilized for the spread of European literature and science. </a:t>
            </a:r>
          </a:p>
          <a:p>
            <a:r>
              <a:rPr lang="en-US" dirty="0" smtClean="0"/>
              <a:t>The aim of education should be to develop “A class of people Indian in blood and </a:t>
            </a:r>
            <a:r>
              <a:rPr lang="en-US" dirty="0" err="1" smtClean="0"/>
              <a:t>colour</a:t>
            </a:r>
            <a:r>
              <a:rPr lang="en-US" dirty="0" smtClean="0"/>
              <a:t> but English in taste, opinion, morals and intellect”.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Windup the Oriental - Occidental controversy </a:t>
            </a:r>
          </a:p>
          <a:p>
            <a:r>
              <a:rPr lang="en-US" dirty="0" smtClean="0"/>
              <a:t>Foundation stone for modern education in India</a:t>
            </a:r>
          </a:p>
          <a:p>
            <a:r>
              <a:rPr lang="en-US" dirty="0" smtClean="0"/>
              <a:t>Spread of science, western literature and values</a:t>
            </a:r>
          </a:p>
          <a:p>
            <a:r>
              <a:rPr lang="en-US" dirty="0" smtClean="0"/>
              <a:t>To become acquainted with developments in the world</a:t>
            </a:r>
          </a:p>
          <a:p>
            <a:r>
              <a:rPr lang="en-US" dirty="0" smtClean="0"/>
              <a:t>Got inspiration for fighting for their political freedom</a:t>
            </a:r>
          </a:p>
          <a:p>
            <a:r>
              <a:rPr lang="en-US" dirty="0" smtClean="0"/>
              <a:t>More English schools and higher education institution by western missionaries.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771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Western system of education </vt:lpstr>
      <vt:lpstr>A brief history </vt:lpstr>
      <vt:lpstr>PowerPoint Presentation</vt:lpstr>
      <vt:lpstr>ORIENTAL –Occidental controversy </vt:lpstr>
      <vt:lpstr>PowerPoint Presentation</vt:lpstr>
      <vt:lpstr>Macaulay’s Minutes (1835) </vt:lpstr>
      <vt:lpstr>Filtration Theory </vt:lpstr>
      <vt:lpstr>Recommendations </vt:lpstr>
      <vt:lpstr>Contribution </vt:lpstr>
      <vt:lpstr>Demerits </vt:lpstr>
      <vt:lpstr>Wood’s Despatch (1854)  </vt:lpstr>
      <vt:lpstr>Major Recommendations  </vt:lpstr>
      <vt:lpstr>PowerPoint Presentation</vt:lpstr>
      <vt:lpstr>PowerPoint Presentation</vt:lpstr>
      <vt:lpstr>PowerPoint Presentation</vt:lpstr>
      <vt:lpstr>Hunter commission  1882-83</vt:lpstr>
      <vt:lpstr>PowerPoint Presentation</vt:lpstr>
      <vt:lpstr>Sargant report 1944</vt:lpstr>
      <vt:lpstr>PowerPoint Presentation</vt:lpstr>
      <vt:lpstr>Contribution of western education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system of education</dc:title>
  <dc:creator>multi</dc:creator>
  <cp:lastModifiedBy>HP</cp:lastModifiedBy>
  <cp:revision>25</cp:revision>
  <dcterms:created xsi:type="dcterms:W3CDTF">2006-08-16T00:00:00Z</dcterms:created>
  <dcterms:modified xsi:type="dcterms:W3CDTF">2021-12-01T04:27:50Z</dcterms:modified>
</cp:coreProperties>
</file>