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Significance of Upanishad in maintaining world peace and</a:t>
            </a:r>
            <a:br>
              <a:rPr lang="en-IN" dirty="0"/>
            </a:br>
            <a:r>
              <a:rPr lang="en-IN" dirty="0"/>
              <a:t>sustainable development </a:t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767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The value system of Upanishad  is full with love for nature. </a:t>
            </a:r>
            <a:endParaRPr lang="en-IN" dirty="0" smtClean="0"/>
          </a:p>
          <a:p>
            <a:r>
              <a:rPr lang="en-IN" dirty="0" smtClean="0"/>
              <a:t>Earth </a:t>
            </a:r>
            <a:r>
              <a:rPr lang="en-IN" dirty="0"/>
              <a:t>is respected as ‘mother goddess’, </a:t>
            </a:r>
            <a:endParaRPr lang="en-IN" dirty="0" smtClean="0"/>
          </a:p>
          <a:p>
            <a:r>
              <a:rPr lang="en-IN" dirty="0" smtClean="0"/>
              <a:t>Lessons </a:t>
            </a:r>
            <a:r>
              <a:rPr lang="en-IN" dirty="0"/>
              <a:t>for purity of the five elements- space, air, fire, water and earth, to take care of mother goddess is ‘dharma’ as a key elements of value system. </a:t>
            </a:r>
          </a:p>
        </p:txBody>
      </p:sp>
    </p:spTree>
    <p:extLst>
      <p:ext uri="{BB962C8B-B14F-4D97-AF65-F5344CB8AC3E}">
        <p14:creationId xmlns:p14="http://schemas.microsoft.com/office/powerpoint/2010/main" val="3635296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principle thought “</a:t>
            </a:r>
            <a:r>
              <a:rPr lang="en-IN" dirty="0" err="1"/>
              <a:t>Vasudhaiv</a:t>
            </a:r>
            <a:r>
              <a:rPr lang="en-IN" dirty="0"/>
              <a:t> </a:t>
            </a:r>
            <a:r>
              <a:rPr lang="en-IN" dirty="0" err="1"/>
              <a:t>Kutumbakam</a:t>
            </a:r>
            <a:r>
              <a:rPr lang="en-IN" dirty="0"/>
              <a:t>”- (The Earth as one Family), protect the India's </a:t>
            </a:r>
            <a:r>
              <a:rPr lang="en-IN" dirty="0" smtClean="0"/>
              <a:t>biodiversity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1319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 smtClean="0"/>
              <a:t>Resolving </a:t>
            </a:r>
            <a:r>
              <a:rPr lang="en-IN" dirty="0"/>
              <a:t>conflicts is the solution to restore peace</a:t>
            </a:r>
            <a:r>
              <a:rPr lang="en-IN" dirty="0" smtClean="0"/>
              <a:t>.</a:t>
            </a:r>
          </a:p>
          <a:p>
            <a:r>
              <a:rPr lang="en-IN" dirty="0" smtClean="0"/>
              <a:t> </a:t>
            </a:r>
            <a:r>
              <a:rPr lang="en-IN" dirty="0"/>
              <a:t>The cause of conflicts is ignorance. </a:t>
            </a:r>
            <a:endParaRPr lang="en-IN" dirty="0" smtClean="0"/>
          </a:p>
          <a:p>
            <a:r>
              <a:rPr lang="en-IN" dirty="0" smtClean="0"/>
              <a:t>Ignorance </a:t>
            </a:r>
            <a:r>
              <a:rPr lang="en-IN" dirty="0"/>
              <a:t>is the root cause for all our miseries and conflicts.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/>
              <a:t>ignorance of our real nature is thus the </a:t>
            </a:r>
            <a:r>
              <a:rPr lang="en-IN" dirty="0" smtClean="0"/>
              <a:t>base </a:t>
            </a:r>
            <a:r>
              <a:rPr lang="en-IN" dirty="0"/>
              <a:t>of all our problems. </a:t>
            </a:r>
            <a:endParaRPr lang="en-IN" dirty="0" smtClean="0"/>
          </a:p>
          <a:p>
            <a:r>
              <a:rPr lang="en-IN" dirty="0" smtClean="0"/>
              <a:t>Upanishads </a:t>
            </a:r>
            <a:r>
              <a:rPr lang="en-IN" dirty="0"/>
              <a:t>are the secret doctrines which destroy ignorance completely. </a:t>
            </a:r>
            <a:endParaRPr lang="en-IN" dirty="0" smtClean="0"/>
          </a:p>
          <a:p>
            <a:r>
              <a:rPr lang="en-IN" dirty="0" smtClean="0"/>
              <a:t>Upanishads </a:t>
            </a:r>
            <a:r>
              <a:rPr lang="en-IN" dirty="0"/>
              <a:t>is acquiring Knowledge of Self. </a:t>
            </a:r>
            <a:endParaRPr lang="en-IN" dirty="0" smtClean="0"/>
          </a:p>
          <a:p>
            <a:r>
              <a:rPr lang="en-IN" dirty="0" smtClean="0"/>
              <a:t>Only </a:t>
            </a:r>
            <a:r>
              <a:rPr lang="en-IN" dirty="0"/>
              <a:t>Knowledge of Self and nothing else can bring peace.</a:t>
            </a:r>
          </a:p>
        </p:txBody>
      </p:sp>
    </p:spTree>
    <p:extLst>
      <p:ext uri="{BB962C8B-B14F-4D97-AF65-F5344CB8AC3E}">
        <p14:creationId xmlns:p14="http://schemas.microsoft.com/office/powerpoint/2010/main" val="1703539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Desires </a:t>
            </a:r>
            <a:r>
              <a:rPr lang="en-IN" dirty="0"/>
              <a:t>are endless. </a:t>
            </a:r>
            <a:endParaRPr lang="en-IN" dirty="0" smtClean="0"/>
          </a:p>
          <a:p>
            <a:r>
              <a:rPr lang="en-IN" dirty="0" smtClean="0"/>
              <a:t>If </a:t>
            </a:r>
            <a:r>
              <a:rPr lang="en-IN" dirty="0"/>
              <a:t>any desire does not get fulfilled, negative emotions such as anger ,infatuation, loss of </a:t>
            </a:r>
            <a:r>
              <a:rPr lang="en-IN" dirty="0" smtClean="0"/>
              <a:t>reasoning/intellect.</a:t>
            </a:r>
          </a:p>
          <a:p>
            <a:r>
              <a:rPr lang="en-IN" dirty="0" smtClean="0"/>
              <a:t> </a:t>
            </a:r>
            <a:r>
              <a:rPr lang="en-IN" dirty="0"/>
              <a:t>Loss of intellect results in loss of discriminating faculty, loss of peace of and the ruin of life.</a:t>
            </a:r>
          </a:p>
        </p:txBody>
      </p:sp>
    </p:spTree>
    <p:extLst>
      <p:ext uri="{BB962C8B-B14F-4D97-AF65-F5344CB8AC3E}">
        <p14:creationId xmlns:p14="http://schemas.microsoft.com/office/powerpoint/2010/main" val="2474737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IN" b="1" dirty="0">
                <a:solidFill>
                  <a:srgbClr val="222222"/>
                </a:solidFill>
                <a:latin typeface="Times New Roman"/>
                <a:ea typeface="Calibri"/>
                <a:cs typeface="Times New Roman"/>
              </a:rPr>
              <a:t>Educational Implications of Bhagavad Gita</a:t>
            </a:r>
            <a:r>
              <a:rPr lang="en-IN" sz="4000" dirty="0">
                <a:ea typeface="Calibri"/>
                <a:cs typeface="Times New Roman"/>
              </a:rPr>
              <a:t/>
            </a:r>
            <a:br>
              <a:rPr lang="en-IN" sz="4000" dirty="0">
                <a:ea typeface="Calibri"/>
                <a:cs typeface="Times New Roman"/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7101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1. The true meaning of </a:t>
            </a:r>
            <a:r>
              <a:rPr lang="en-IN" dirty="0" smtClean="0"/>
              <a:t>education</a:t>
            </a:r>
          </a:p>
          <a:p>
            <a:pPr marL="0" indent="0">
              <a:buNone/>
            </a:pPr>
            <a:r>
              <a:rPr lang="en-IN" dirty="0" smtClean="0"/>
              <a:t>The </a:t>
            </a:r>
            <a:r>
              <a:rPr lang="en-IN" dirty="0"/>
              <a:t>true meaning of education through the </a:t>
            </a:r>
            <a:r>
              <a:rPr lang="en-IN" b="1" dirty="0"/>
              <a:t>virtuous knowledge (</a:t>
            </a:r>
            <a:r>
              <a:rPr lang="en-IN" b="1" dirty="0" err="1"/>
              <a:t>Satwika</a:t>
            </a:r>
            <a:r>
              <a:rPr lang="en-IN" b="1" dirty="0"/>
              <a:t> </a:t>
            </a:r>
            <a:r>
              <a:rPr lang="en-IN" b="1" dirty="0" err="1"/>
              <a:t>Gyan</a:t>
            </a:r>
            <a:r>
              <a:rPr lang="en-IN" b="1" dirty="0" smtClean="0"/>
              <a:t>)</a:t>
            </a:r>
          </a:p>
          <a:p>
            <a:pPr marL="0" indent="0">
              <a:buNone/>
            </a:pPr>
            <a:r>
              <a:rPr lang="en-IN" b="1" dirty="0" smtClean="0"/>
              <a:t>  </a:t>
            </a:r>
            <a:r>
              <a:rPr lang="en-IN" dirty="0"/>
              <a:t>Virtuous knowledge is that through which we perceive unity in diversity and sense the Brahma (God) in all the creatures on this earth.</a:t>
            </a:r>
          </a:p>
        </p:txBody>
      </p:sp>
    </p:spTree>
    <p:extLst>
      <p:ext uri="{BB962C8B-B14F-4D97-AF65-F5344CB8AC3E}">
        <p14:creationId xmlns:p14="http://schemas.microsoft.com/office/powerpoint/2010/main" val="22787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</a:t>
            </a:r>
            <a:r>
              <a:rPr lang="en-IN" dirty="0"/>
              <a:t>philosophy of Gita that true education is that which helps one to see the existence of God (i.e., Brahma) in the soul of an individual </a:t>
            </a:r>
          </a:p>
        </p:txBody>
      </p:sp>
    </p:spTree>
    <p:extLst>
      <p:ext uri="{BB962C8B-B14F-4D97-AF65-F5344CB8AC3E}">
        <p14:creationId xmlns:p14="http://schemas.microsoft.com/office/powerpoint/2010/main" val="1759026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b="1" dirty="0"/>
              <a:t>The ideals of </a:t>
            </a:r>
            <a:r>
              <a:rPr lang="en-IN" b="1" dirty="0" smtClean="0"/>
              <a:t>education</a:t>
            </a:r>
          </a:p>
          <a:p>
            <a:pPr marL="0" indent="0">
              <a:buNone/>
            </a:pPr>
            <a:r>
              <a:rPr lang="en-IN" dirty="0" err="1" smtClean="0"/>
              <a:t>i</a:t>
            </a:r>
            <a:r>
              <a:rPr lang="en-IN" b="1" dirty="0" err="1" smtClean="0"/>
              <a:t>.</a:t>
            </a:r>
            <a:r>
              <a:rPr lang="en-IN" dirty="0" err="1" smtClean="0"/>
              <a:t>To</a:t>
            </a:r>
            <a:r>
              <a:rPr lang="en-IN" dirty="0" smtClean="0"/>
              <a:t> </a:t>
            </a:r>
            <a:r>
              <a:rPr lang="en-IN" dirty="0"/>
              <a:t>develop virtuous knowledge.</a:t>
            </a:r>
          </a:p>
          <a:p>
            <a:pPr marL="0" indent="0">
              <a:buNone/>
            </a:pPr>
            <a:r>
              <a:rPr lang="en-IN" dirty="0"/>
              <a:t>ii. To develop and effect sublimation of personality.</a:t>
            </a:r>
          </a:p>
          <a:p>
            <a:pPr marL="0" indent="0">
              <a:buNone/>
            </a:pPr>
            <a:r>
              <a:rPr lang="en-IN" dirty="0"/>
              <a:t>iii. To co-ordinate between the individual and social aim.</a:t>
            </a:r>
          </a:p>
          <a:p>
            <a:pPr marL="0" indent="0">
              <a:buNone/>
            </a:pPr>
            <a:r>
              <a:rPr lang="en-IN" dirty="0"/>
              <a:t>iv. To develop the inner consciousness.</a:t>
            </a:r>
          </a:p>
          <a:p>
            <a:pPr marL="0" indent="0">
              <a:buNone/>
            </a:pPr>
            <a:r>
              <a:rPr lang="en-IN" dirty="0"/>
              <a:t>v. To develop intellectual and logical ability.</a:t>
            </a:r>
          </a:p>
          <a:p>
            <a:pPr marL="0" indent="0">
              <a:buNone/>
            </a:pPr>
            <a:r>
              <a:rPr lang="en-IN" dirty="0"/>
              <a:t>vi. To establish the importance of duty in life.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719480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337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Significance of Upanishad in maintaining world peace and sustainable development  </vt:lpstr>
      <vt:lpstr>PowerPoint Presentation</vt:lpstr>
      <vt:lpstr>PowerPoint Presentation</vt:lpstr>
      <vt:lpstr>PowerPoint Presentation</vt:lpstr>
      <vt:lpstr>PowerPoint Presentation</vt:lpstr>
      <vt:lpstr>Educational Implications of Bhagavad Gita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Significance of Upanishad in maintaining world peace and sustainable development  </dc:title>
  <dc:creator>HP</dc:creator>
  <cp:lastModifiedBy>HP</cp:lastModifiedBy>
  <cp:revision>4</cp:revision>
  <dcterms:created xsi:type="dcterms:W3CDTF">2006-08-16T00:00:00Z</dcterms:created>
  <dcterms:modified xsi:type="dcterms:W3CDTF">2021-12-01T04:59:34Z</dcterms:modified>
</cp:coreProperties>
</file>