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57"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31" autoAdjust="0"/>
  </p:normalViewPr>
  <p:slideViewPr>
    <p:cSldViewPr>
      <p:cViewPr varScale="1">
        <p:scale>
          <a:sx n="50" d="100"/>
          <a:sy n="50" d="100"/>
        </p:scale>
        <p:origin x="-1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2869630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36114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3227593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641929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227974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1758905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3157451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2698711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3816233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2728091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EF70D-4DAB-4D54-A599-34E17BEF017E}" type="datetimeFigureOut">
              <a:rPr lang="en-IN" smtClean="0"/>
              <a:t>21-08-2020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BB83AFEC-36F7-49A7-BD74-C8300D8B4E98}" type="slidenum">
              <a:rPr lang="en-IN" smtClean="0"/>
              <a:t>‹#›</a:t>
            </a:fld>
            <a:endParaRPr lang="en-IN" dirty="0"/>
          </a:p>
        </p:txBody>
      </p:sp>
    </p:spTree>
    <p:extLst>
      <p:ext uri="{BB962C8B-B14F-4D97-AF65-F5344CB8AC3E}">
        <p14:creationId xmlns:p14="http://schemas.microsoft.com/office/powerpoint/2010/main" val="415067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EF70D-4DAB-4D54-A599-34E17BEF017E}" type="datetimeFigureOut">
              <a:rPr lang="en-IN" smtClean="0"/>
              <a:t>21-08-2020</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3AFEC-36F7-49A7-BD74-C8300D8B4E98}" type="slidenum">
              <a:rPr lang="en-IN" smtClean="0"/>
              <a:t>‹#›</a:t>
            </a:fld>
            <a:endParaRPr lang="en-IN" dirty="0"/>
          </a:p>
        </p:txBody>
      </p:sp>
    </p:spTree>
    <p:extLst>
      <p:ext uri="{BB962C8B-B14F-4D97-AF65-F5344CB8AC3E}">
        <p14:creationId xmlns:p14="http://schemas.microsoft.com/office/powerpoint/2010/main" val="3432472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1872207"/>
          </a:xfrm>
        </p:spPr>
        <p:txBody>
          <a:bodyPr/>
          <a:lstStyle/>
          <a:p>
            <a:r>
              <a:rPr lang="en-IN" dirty="0" smtClean="0"/>
              <a:t>E-waste or </a:t>
            </a:r>
            <a:r>
              <a:rPr lang="en-IN" dirty="0"/>
              <a:t>E</a:t>
            </a:r>
            <a:r>
              <a:rPr lang="en-IN" dirty="0" smtClean="0"/>
              <a:t>lectronic </a:t>
            </a:r>
            <a:r>
              <a:rPr lang="en-IN" dirty="0" smtClean="0"/>
              <a:t>waste</a:t>
            </a:r>
            <a:endParaRPr lang="en-IN" dirty="0"/>
          </a:p>
        </p:txBody>
      </p:sp>
      <p:sp>
        <p:nvSpPr>
          <p:cNvPr id="3" name="Subtitle 2"/>
          <p:cNvSpPr>
            <a:spLocks noGrp="1"/>
          </p:cNvSpPr>
          <p:nvPr>
            <p:ph type="subTitle" idx="1"/>
          </p:nvPr>
        </p:nvSpPr>
        <p:spPr>
          <a:xfrm>
            <a:off x="467544" y="2636912"/>
            <a:ext cx="8064896" cy="3600400"/>
          </a:xfrm>
        </p:spPr>
        <p:txBody>
          <a:bodyPr>
            <a:normAutofit fontScale="92500" lnSpcReduction="10000"/>
          </a:bodyPr>
          <a:lstStyle/>
          <a:p>
            <a:pPr algn="just"/>
            <a:r>
              <a:rPr lang="en-IN" dirty="0" smtClean="0">
                <a:solidFill>
                  <a:schemeClr val="tx1"/>
                </a:solidFill>
              </a:rPr>
              <a:t>It refers to all types of electronic equipment and gadgets, such as cameras, cell phones, light bulbs, laptops, printers and microwaves as well as accessories which end up being dumped on land or water.  If you have electronic items which have stopped working and are as good as waste matters, it is a good idea to opt for e-waste recycling.</a:t>
            </a:r>
            <a:r>
              <a:rPr lang="en-IN" dirty="0" smtClean="0"/>
              <a:t> </a:t>
            </a:r>
            <a:endParaRPr lang="en-IN" dirty="0"/>
          </a:p>
        </p:txBody>
      </p:sp>
    </p:spTree>
    <p:extLst>
      <p:ext uri="{BB962C8B-B14F-4D97-AF65-F5344CB8AC3E}">
        <p14:creationId xmlns:p14="http://schemas.microsoft.com/office/powerpoint/2010/main" val="1710436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1. Air Pollution-air-pollution-smoke-toxic-ash</a:t>
            </a:r>
          </a:p>
        </p:txBody>
      </p:sp>
      <p:sp>
        <p:nvSpPr>
          <p:cNvPr id="3" name="Content Placeholder 2"/>
          <p:cNvSpPr>
            <a:spLocks noGrp="1"/>
          </p:cNvSpPr>
          <p:nvPr>
            <p:ph idx="1"/>
          </p:nvPr>
        </p:nvSpPr>
        <p:spPr/>
        <p:txBody>
          <a:bodyPr/>
          <a:lstStyle/>
          <a:p>
            <a:r>
              <a:rPr lang="en-IN" dirty="0"/>
              <a:t>Burning of </a:t>
            </a:r>
            <a:r>
              <a:rPr lang="en-IN" dirty="0" smtClean="0"/>
              <a:t>Fuel:</a:t>
            </a:r>
          </a:p>
          <a:p>
            <a:r>
              <a:rPr lang="en-IN" dirty="0"/>
              <a:t>Excessive burning of fuel which is a necessity of our daily lives for cooking, driving, and other industrial activities; releases a huge amount of chemical substances in the air every </a:t>
            </a:r>
            <a:r>
              <a:rPr lang="en-IN" dirty="0" smtClean="0"/>
              <a:t>day.</a:t>
            </a:r>
          </a:p>
          <a:p>
            <a:r>
              <a:rPr lang="en-IN" dirty="0"/>
              <a:t>Chimney </a:t>
            </a:r>
            <a:r>
              <a:rPr lang="en-IN" dirty="0" smtClean="0"/>
              <a:t>Smoke : smoke </a:t>
            </a:r>
            <a:r>
              <a:rPr lang="en-IN" dirty="0"/>
              <a:t>from chimneys, factories, vehicles, or the burning of </a:t>
            </a:r>
            <a:r>
              <a:rPr lang="en-IN" dirty="0" smtClean="0"/>
              <a:t>wood.</a:t>
            </a:r>
            <a:endParaRPr lang="en-IN" dirty="0"/>
          </a:p>
        </p:txBody>
      </p:sp>
    </p:spTree>
    <p:extLst>
      <p:ext uri="{BB962C8B-B14F-4D97-AF65-F5344CB8AC3E}">
        <p14:creationId xmlns:p14="http://schemas.microsoft.com/office/powerpoint/2010/main" val="3981246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The release of </a:t>
            </a:r>
            <a:r>
              <a:rPr lang="en-IN" dirty="0" smtClean="0"/>
              <a:t>sulphur </a:t>
            </a:r>
            <a:r>
              <a:rPr lang="en-IN" dirty="0"/>
              <a:t>dioxide and other hazardous gases into the air causes global warming and acid rain; which in turn lead to increased temperatures, erratic rains, and droughts worldwide</a:t>
            </a:r>
            <a:r>
              <a:rPr lang="en-IN" dirty="0" smtClean="0"/>
              <a:t>.</a:t>
            </a:r>
          </a:p>
          <a:p>
            <a:r>
              <a:rPr lang="en-IN" dirty="0"/>
              <a:t>we breathe in every polluted particle from the air which results in the potential chances of asthma and lung cancer.</a:t>
            </a:r>
          </a:p>
        </p:txBody>
      </p:sp>
    </p:spTree>
    <p:extLst>
      <p:ext uri="{BB962C8B-B14F-4D97-AF65-F5344CB8AC3E}">
        <p14:creationId xmlns:p14="http://schemas.microsoft.com/office/powerpoint/2010/main" val="2751693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Water Pollution-groundwater-pollution-dirty-water</a:t>
            </a:r>
          </a:p>
        </p:txBody>
      </p:sp>
      <p:sp>
        <p:nvSpPr>
          <p:cNvPr id="3" name="Content Placeholder 2"/>
          <p:cNvSpPr>
            <a:spLocks noGrp="1"/>
          </p:cNvSpPr>
          <p:nvPr>
            <p:ph idx="1"/>
          </p:nvPr>
        </p:nvSpPr>
        <p:spPr/>
        <p:txBody>
          <a:bodyPr>
            <a:normAutofit fontScale="92500"/>
          </a:bodyPr>
          <a:lstStyle/>
          <a:p>
            <a:r>
              <a:rPr lang="en-IN" dirty="0"/>
              <a:t>Almost 60% of the species live in water bodies and when the water is polluted, it severely impacts their lives and hinders their health in </a:t>
            </a:r>
            <a:r>
              <a:rPr lang="en-IN" dirty="0" smtClean="0"/>
              <a:t>general.</a:t>
            </a:r>
          </a:p>
          <a:p>
            <a:r>
              <a:rPr lang="en-IN" b="1" dirty="0"/>
              <a:t>Industrial Waste</a:t>
            </a:r>
            <a:r>
              <a:rPr lang="en-IN" b="1" dirty="0" smtClean="0"/>
              <a:t>:</a:t>
            </a:r>
            <a:r>
              <a:rPr lang="en-IN" dirty="0" smtClean="0"/>
              <a:t> the </a:t>
            </a:r>
            <a:r>
              <a:rPr lang="en-IN" dirty="0"/>
              <a:t>industrial wastes are dumped into the rivers and other water bodies thereby causing an imbalance in the water. Over time, it leads to severe contamination thereby resulting in the death of aquatic species</a:t>
            </a:r>
            <a:r>
              <a:rPr lang="en-IN" b="1" dirty="0"/>
              <a:t>.</a:t>
            </a:r>
          </a:p>
        </p:txBody>
      </p:sp>
    </p:spTree>
    <p:extLst>
      <p:ext uri="{BB962C8B-B14F-4D97-AF65-F5344CB8AC3E}">
        <p14:creationId xmlns:p14="http://schemas.microsoft.com/office/powerpoint/2010/main" val="1492695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Groundwater Pollution: Water pollution may also be caused when insecticides and pesticides like DDT are sprayed on </a:t>
            </a:r>
            <a:r>
              <a:rPr lang="en-IN" dirty="0" smtClean="0"/>
              <a:t>plants.</a:t>
            </a:r>
          </a:p>
          <a:p>
            <a:r>
              <a:rPr lang="en-IN" dirty="0" smtClean="0"/>
              <a:t>The </a:t>
            </a:r>
            <a:r>
              <a:rPr lang="en-IN" dirty="0"/>
              <a:t>spraying of pesticides, groundwater may also be polluted from the toxic chemical spills occurring from industrial operations.</a:t>
            </a:r>
          </a:p>
        </p:txBody>
      </p:sp>
    </p:spTree>
    <p:extLst>
      <p:ext uri="{BB962C8B-B14F-4D97-AF65-F5344CB8AC3E}">
        <p14:creationId xmlns:p14="http://schemas.microsoft.com/office/powerpoint/2010/main" val="3731590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Oil Spills: Oil spills in the oceans too have caused irreparable damage to the water bodies. Oil spills are usually caused due to accidents from large ships, tankers, or any other form of an oil </a:t>
            </a:r>
            <a:r>
              <a:rPr lang="en-IN" dirty="0" smtClean="0"/>
              <a:t>pipeline.</a:t>
            </a:r>
            <a:endParaRPr lang="en-IN" dirty="0"/>
          </a:p>
        </p:txBody>
      </p:sp>
    </p:spTree>
    <p:extLst>
      <p:ext uri="{BB962C8B-B14F-4D97-AF65-F5344CB8AC3E}">
        <p14:creationId xmlns:p14="http://schemas.microsoft.com/office/powerpoint/2010/main" val="1496017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Soil </a:t>
            </a:r>
            <a:r>
              <a:rPr lang="en-IN" dirty="0" smtClean="0"/>
              <a:t>Pollution </a:t>
            </a:r>
            <a:endParaRPr lang="en-IN" dirty="0"/>
          </a:p>
        </p:txBody>
      </p:sp>
      <p:sp>
        <p:nvSpPr>
          <p:cNvPr id="3" name="Content Placeholder 2"/>
          <p:cNvSpPr>
            <a:spLocks noGrp="1"/>
          </p:cNvSpPr>
          <p:nvPr>
            <p:ph idx="1"/>
          </p:nvPr>
        </p:nvSpPr>
        <p:spPr/>
        <p:txBody>
          <a:bodyPr/>
          <a:lstStyle/>
          <a:p>
            <a:r>
              <a:rPr lang="en-IN" dirty="0"/>
              <a:t>Soil pollution occurs due to the incorporation of unwanted chemicals in the soil due to human activities. The use of insecticides and pesticides absorbs the nitrogen compounds from the soil making it unfit for plants to derive nutrition </a:t>
            </a:r>
            <a:r>
              <a:rPr lang="en-IN" dirty="0" smtClean="0"/>
              <a:t>.</a:t>
            </a:r>
          </a:p>
          <a:p>
            <a:r>
              <a:rPr lang="en-IN" dirty="0"/>
              <a:t>The release of industrial waste, mining, and deforestation also exploits the </a:t>
            </a:r>
            <a:r>
              <a:rPr lang="en-IN" dirty="0" smtClean="0"/>
              <a:t>soil.</a:t>
            </a:r>
            <a:endParaRPr lang="en-IN" dirty="0"/>
          </a:p>
        </p:txBody>
      </p:sp>
    </p:spTree>
    <p:extLst>
      <p:ext uri="{BB962C8B-B14F-4D97-AF65-F5344CB8AC3E}">
        <p14:creationId xmlns:p14="http://schemas.microsoft.com/office/powerpoint/2010/main" val="2729836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Noise </a:t>
            </a:r>
            <a:r>
              <a:rPr lang="en-IN" dirty="0" smtClean="0"/>
              <a:t>Pollution</a:t>
            </a:r>
            <a:endParaRPr lang="en-IN" dirty="0"/>
          </a:p>
        </p:txBody>
      </p:sp>
      <p:sp>
        <p:nvSpPr>
          <p:cNvPr id="3" name="Content Placeholder 2"/>
          <p:cNvSpPr>
            <a:spLocks noGrp="1"/>
          </p:cNvSpPr>
          <p:nvPr>
            <p:ph idx="1"/>
          </p:nvPr>
        </p:nvSpPr>
        <p:spPr/>
        <p:txBody>
          <a:bodyPr/>
          <a:lstStyle/>
          <a:p>
            <a:r>
              <a:rPr lang="en-IN" dirty="0"/>
              <a:t>Noise pollution is caused when noise which is an unpleasant sound affects our ears and leads to psychological problems like stress, hypertension, hearing impairment, etc. </a:t>
            </a:r>
            <a:endParaRPr lang="en-IN" dirty="0" smtClean="0"/>
          </a:p>
          <a:p>
            <a:r>
              <a:rPr lang="en-IN" dirty="0" smtClean="0"/>
              <a:t>It </a:t>
            </a:r>
            <a:r>
              <a:rPr lang="en-IN" dirty="0"/>
              <a:t>is caused by machines in industries, loud music, noise from traffic, noise from construction activities, and so on.</a:t>
            </a:r>
          </a:p>
        </p:txBody>
      </p:sp>
    </p:spTree>
    <p:extLst>
      <p:ext uri="{BB962C8B-B14F-4D97-AF65-F5344CB8AC3E}">
        <p14:creationId xmlns:p14="http://schemas.microsoft.com/office/powerpoint/2010/main" val="2820622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Radioactive Pollution</a:t>
            </a:r>
            <a:endParaRPr lang="en-IN" dirty="0"/>
          </a:p>
        </p:txBody>
      </p:sp>
      <p:sp>
        <p:nvSpPr>
          <p:cNvPr id="3" name="Content Placeholder 2"/>
          <p:cNvSpPr>
            <a:spLocks noGrp="1"/>
          </p:cNvSpPr>
          <p:nvPr>
            <p:ph idx="1"/>
          </p:nvPr>
        </p:nvSpPr>
        <p:spPr/>
        <p:txBody>
          <a:bodyPr>
            <a:normAutofit fontScale="92500" lnSpcReduction="20000"/>
          </a:bodyPr>
          <a:lstStyle/>
          <a:p>
            <a:r>
              <a:rPr lang="en-IN" dirty="0"/>
              <a:t>It can occur due to nuclear plant malfunctions, improper nuclear waste disposal, accidents, etc. It causes cancer, infertility, blindness, defects at the time of birth; it can sterilize soil and affect air and water</a:t>
            </a:r>
            <a:r>
              <a:rPr lang="en-IN" dirty="0" smtClean="0"/>
              <a:t>.</a:t>
            </a:r>
          </a:p>
          <a:p>
            <a:r>
              <a:rPr lang="en-IN" b="1" dirty="0"/>
              <a:t>Thermal/Heat </a:t>
            </a:r>
            <a:r>
              <a:rPr lang="en-IN" b="1" dirty="0" smtClean="0"/>
              <a:t>Pollution</a:t>
            </a:r>
            <a:r>
              <a:rPr lang="en-IN" dirty="0" smtClean="0"/>
              <a:t>, industrial pollution industry-pollutant: due </a:t>
            </a:r>
            <a:r>
              <a:rPr lang="en-IN" dirty="0"/>
              <a:t>to the excess heat in the environment creating unwanted changes over long time periods; It increases the earth’s temperature, causing drastic climatic changes and extinction of wildlife.</a:t>
            </a:r>
          </a:p>
        </p:txBody>
      </p:sp>
    </p:spTree>
    <p:extLst>
      <p:ext uri="{BB962C8B-B14F-4D97-AF65-F5344CB8AC3E}">
        <p14:creationId xmlns:p14="http://schemas.microsoft.com/office/powerpoint/2010/main" val="1665554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Light Pollution</a:t>
            </a:r>
            <a:endParaRPr lang="en-IN" dirty="0"/>
          </a:p>
        </p:txBody>
      </p:sp>
      <p:sp>
        <p:nvSpPr>
          <p:cNvPr id="3" name="Content Placeholder 2"/>
          <p:cNvSpPr>
            <a:spLocks noGrp="1"/>
          </p:cNvSpPr>
          <p:nvPr>
            <p:ph idx="1"/>
          </p:nvPr>
        </p:nvSpPr>
        <p:spPr/>
        <p:txBody>
          <a:bodyPr/>
          <a:lstStyle/>
          <a:p>
            <a:r>
              <a:rPr lang="en-IN" dirty="0" smtClean="0"/>
              <a:t>It is due </a:t>
            </a:r>
            <a:r>
              <a:rPr lang="en-IN" dirty="0"/>
              <a:t>to prominent excess illumination of an area. It is largely visible in big cities, on advertising boards and billboards, in sports or entertainment events at the night.</a:t>
            </a:r>
          </a:p>
        </p:txBody>
      </p:sp>
    </p:spTree>
    <p:extLst>
      <p:ext uri="{BB962C8B-B14F-4D97-AF65-F5344CB8AC3E}">
        <p14:creationId xmlns:p14="http://schemas.microsoft.com/office/powerpoint/2010/main" val="1967751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Serious Effects of Pollution on Our Humans and Environment</a:t>
            </a:r>
          </a:p>
        </p:txBody>
      </p:sp>
      <p:sp>
        <p:nvSpPr>
          <p:cNvPr id="3" name="Content Placeholder 2"/>
          <p:cNvSpPr>
            <a:spLocks noGrp="1"/>
          </p:cNvSpPr>
          <p:nvPr>
            <p:ph idx="1"/>
          </p:nvPr>
        </p:nvSpPr>
        <p:spPr/>
        <p:txBody>
          <a:bodyPr/>
          <a:lstStyle/>
          <a:p>
            <a:r>
              <a:rPr lang="en-IN" b="1" dirty="0"/>
              <a:t>Environment </a:t>
            </a:r>
            <a:r>
              <a:rPr lang="en-IN" b="1" dirty="0" smtClean="0"/>
              <a:t>Degradation</a:t>
            </a:r>
          </a:p>
          <a:p>
            <a:r>
              <a:rPr lang="en-IN" b="1" dirty="0" smtClean="0"/>
              <a:t>Human Health</a:t>
            </a:r>
          </a:p>
          <a:p>
            <a:r>
              <a:rPr lang="en-IN" b="1" dirty="0"/>
              <a:t>Global </a:t>
            </a:r>
            <a:r>
              <a:rPr lang="en-IN" b="1" dirty="0" smtClean="0"/>
              <a:t>Warming</a:t>
            </a:r>
          </a:p>
          <a:p>
            <a:r>
              <a:rPr lang="en-IN" b="1" dirty="0" smtClean="0"/>
              <a:t>Ozone </a:t>
            </a:r>
            <a:r>
              <a:rPr lang="en-IN" b="1" dirty="0"/>
              <a:t>Layer </a:t>
            </a:r>
            <a:r>
              <a:rPr lang="en-IN" b="1" dirty="0" smtClean="0"/>
              <a:t>Depletion</a:t>
            </a:r>
          </a:p>
          <a:p>
            <a:r>
              <a:rPr lang="en-IN" b="1" dirty="0" smtClean="0"/>
              <a:t> </a:t>
            </a:r>
            <a:r>
              <a:rPr lang="en-IN" b="1" dirty="0"/>
              <a:t>Infertile </a:t>
            </a:r>
            <a:r>
              <a:rPr lang="en-IN" b="1" dirty="0" smtClean="0"/>
              <a:t>Land</a:t>
            </a:r>
          </a:p>
          <a:p>
            <a:r>
              <a:rPr lang="en-IN" b="1" dirty="0"/>
              <a:t>it also affects the nature, plants, fruits, vegetables, rivers, ponds, forests, animals, </a:t>
            </a:r>
            <a:r>
              <a:rPr lang="en-IN" b="1" dirty="0" smtClean="0"/>
              <a:t>etc</a:t>
            </a:r>
            <a:r>
              <a:rPr lang="en-IN" b="1" dirty="0"/>
              <a:t>.</a:t>
            </a:r>
          </a:p>
        </p:txBody>
      </p:sp>
    </p:spTree>
    <p:extLst>
      <p:ext uri="{BB962C8B-B14F-4D97-AF65-F5344CB8AC3E}">
        <p14:creationId xmlns:p14="http://schemas.microsoft.com/office/powerpoint/2010/main" val="835274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 of E-Waste Recycling</a:t>
            </a:r>
            <a:endParaRPr lang="en-IN" dirty="0"/>
          </a:p>
        </p:txBody>
      </p:sp>
      <p:sp>
        <p:nvSpPr>
          <p:cNvPr id="3" name="Content Placeholder 2"/>
          <p:cNvSpPr>
            <a:spLocks noGrp="1"/>
          </p:cNvSpPr>
          <p:nvPr>
            <p:ph idx="1"/>
          </p:nvPr>
        </p:nvSpPr>
        <p:spPr/>
        <p:txBody>
          <a:bodyPr/>
          <a:lstStyle/>
          <a:p>
            <a:r>
              <a:rPr lang="en-IN" b="1" dirty="0" smtClean="0"/>
              <a:t>It can save natural resources</a:t>
            </a:r>
          </a:p>
          <a:p>
            <a:r>
              <a:rPr lang="en-IN" b="1" dirty="0" smtClean="0"/>
              <a:t> With e waste recycling, the valuable components can easily be separated and allowed to recover. This allows the production of new items with the use of the same components. This allows reducing pollution, save the resources and also save energy.</a:t>
            </a:r>
            <a:endParaRPr lang="en-IN" b="1" dirty="0"/>
          </a:p>
        </p:txBody>
      </p:sp>
    </p:spTree>
    <p:extLst>
      <p:ext uri="{BB962C8B-B14F-4D97-AF65-F5344CB8AC3E}">
        <p14:creationId xmlns:p14="http://schemas.microsoft.com/office/powerpoint/2010/main" val="923509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It can minimize pollution</a:t>
            </a:r>
            <a:endParaRPr lang="en-IN" dirty="0"/>
          </a:p>
        </p:txBody>
      </p:sp>
      <p:sp>
        <p:nvSpPr>
          <p:cNvPr id="3" name="Content Placeholder 2"/>
          <p:cNvSpPr>
            <a:spLocks noGrp="1"/>
          </p:cNvSpPr>
          <p:nvPr>
            <p:ph idx="1"/>
          </p:nvPr>
        </p:nvSpPr>
        <p:spPr>
          <a:xfrm>
            <a:off x="611560" y="2060848"/>
            <a:ext cx="8532440" cy="4525963"/>
          </a:xfrm>
        </p:spPr>
        <p:txBody>
          <a:bodyPr/>
          <a:lstStyle/>
          <a:p>
            <a:r>
              <a:rPr lang="en-IN" dirty="0" smtClean="0"/>
              <a:t>E wastes have a lot of toxic chemicals which are harmful for the health of human beings, as well as the environment. Once e-wastes are allowed to remain on the land in an unprocessed form, they can contaminate ground resources. By recycling e waste matters, you can reduce the amount of pollution in soil, water and air.</a:t>
            </a:r>
            <a:endParaRPr lang="en-IN" dirty="0"/>
          </a:p>
        </p:txBody>
      </p:sp>
    </p:spTree>
    <p:extLst>
      <p:ext uri="{BB962C8B-B14F-4D97-AF65-F5344CB8AC3E}">
        <p14:creationId xmlns:p14="http://schemas.microsoft.com/office/powerpoint/2010/main" val="1261936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r>
              <a:rPr lang="en-IN" b="1" dirty="0"/>
              <a:t>It can lower landfill space</a:t>
            </a:r>
            <a:endParaRPr lang="en-IN" b="1" dirty="0" smtClean="0"/>
          </a:p>
          <a:p>
            <a:r>
              <a:rPr lang="en-IN" dirty="0" smtClean="0"/>
              <a:t>By </a:t>
            </a:r>
            <a:r>
              <a:rPr lang="en-IN" dirty="0" smtClean="0"/>
              <a:t>reducing space needed for landfill purposes, you can ensure that these areas can be used for housing or agricultural purposes.</a:t>
            </a:r>
          </a:p>
          <a:p>
            <a:r>
              <a:rPr lang="en-IN" b="1" dirty="0" smtClean="0"/>
              <a:t>It can create employment</a:t>
            </a:r>
          </a:p>
          <a:p>
            <a:r>
              <a:rPr lang="en-IN" dirty="0" smtClean="0"/>
              <a:t>With recycling, more and more employment opportunities can be created. With more e waste recycling facilities being set up and the existing agencies hiring more employees for the reprocessing.</a:t>
            </a:r>
            <a:endParaRPr lang="en-IN" dirty="0"/>
          </a:p>
        </p:txBody>
      </p:sp>
    </p:spTree>
    <p:extLst>
      <p:ext uri="{BB962C8B-B14F-4D97-AF65-F5344CB8AC3E}">
        <p14:creationId xmlns:p14="http://schemas.microsoft.com/office/powerpoint/2010/main" val="747475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It can prevent long-term damage</a:t>
            </a:r>
            <a:endParaRPr lang="en-IN" dirty="0"/>
          </a:p>
        </p:txBody>
      </p:sp>
      <p:sp>
        <p:nvSpPr>
          <p:cNvPr id="3" name="Content Placeholder 2"/>
          <p:cNvSpPr>
            <a:spLocks noGrp="1"/>
          </p:cNvSpPr>
          <p:nvPr>
            <p:ph idx="1"/>
          </p:nvPr>
        </p:nvSpPr>
        <p:spPr/>
        <p:txBody>
          <a:bodyPr/>
          <a:lstStyle/>
          <a:p>
            <a:r>
              <a:rPr lang="en-IN" dirty="0" smtClean="0"/>
              <a:t>Exposure to nickel, cadmium, lithium, mercury, glass and various other components contained within electronic materials can cause long-term damage to health and the environment. With recycling, you can prevent all such issues and safeguard health and ecosystem.</a:t>
            </a:r>
            <a:endParaRPr lang="en-IN" dirty="0"/>
          </a:p>
        </p:txBody>
      </p:sp>
    </p:spTree>
    <p:extLst>
      <p:ext uri="{BB962C8B-B14F-4D97-AF65-F5344CB8AC3E}">
        <p14:creationId xmlns:p14="http://schemas.microsoft.com/office/powerpoint/2010/main" val="4110479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IMPACTS OF E-WASTES</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 Electronic wastes can cause widespread environmental damage due to the use of toxic materials in the manufacture of electronic goods </a:t>
            </a:r>
            <a:r>
              <a:rPr lang="en-IN" dirty="0" smtClean="0"/>
              <a:t>Hazardous </a:t>
            </a:r>
            <a:r>
              <a:rPr lang="en-IN" dirty="0" smtClean="0"/>
              <a:t>materials such as lead, mercury and hexavalent chromium in one form or the other are present in such wastes.</a:t>
            </a:r>
          </a:p>
          <a:p>
            <a:r>
              <a:rPr lang="en-IN" dirty="0" smtClean="0"/>
              <a:t> All electronic equipment contain printed circuit boards are hazardous because of their content of lead (in solder), brominated flame retardants </a:t>
            </a:r>
            <a:r>
              <a:rPr lang="en-IN" dirty="0" smtClean="0"/>
              <a:t>and </a:t>
            </a:r>
            <a:r>
              <a:rPr lang="en-IN" dirty="0" smtClean="0"/>
              <a:t>antimony oxide.</a:t>
            </a:r>
            <a:endParaRPr lang="en-IN" dirty="0"/>
          </a:p>
        </p:txBody>
      </p:sp>
    </p:spTree>
    <p:extLst>
      <p:ext uri="{BB962C8B-B14F-4D97-AF65-F5344CB8AC3E}">
        <p14:creationId xmlns:p14="http://schemas.microsoft.com/office/powerpoint/2010/main" val="2776454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Pollution</a:t>
            </a:r>
          </a:p>
        </p:txBody>
      </p:sp>
      <p:sp>
        <p:nvSpPr>
          <p:cNvPr id="3" name="Content Placeholder 2"/>
          <p:cNvSpPr>
            <a:spLocks noGrp="1"/>
          </p:cNvSpPr>
          <p:nvPr>
            <p:ph idx="1"/>
          </p:nvPr>
        </p:nvSpPr>
        <p:spPr/>
        <p:txBody>
          <a:bodyPr>
            <a:normAutofit lnSpcReduction="10000"/>
          </a:bodyPr>
          <a:lstStyle/>
          <a:p>
            <a:r>
              <a:rPr lang="en-IN" dirty="0" smtClean="0"/>
              <a:t>Pollution </a:t>
            </a:r>
            <a:r>
              <a:rPr lang="en-IN" dirty="0"/>
              <a:t>occurs when pollutants contaminate the natural surroundings; bringing about changes that affect our normal lifestyles adversely</a:t>
            </a:r>
            <a:r>
              <a:rPr lang="en-IN" dirty="0" smtClean="0"/>
              <a:t>.</a:t>
            </a:r>
          </a:p>
          <a:p>
            <a:r>
              <a:rPr lang="en-IN" dirty="0"/>
              <a:t>Pollutants are the key elements or components of pollution which are generally waste materials of different forms. Pollution disturbs our ecosystem and the balance in the environment. </a:t>
            </a:r>
          </a:p>
        </p:txBody>
      </p:sp>
    </p:spTree>
    <p:extLst>
      <p:ext uri="{BB962C8B-B14F-4D97-AF65-F5344CB8AC3E}">
        <p14:creationId xmlns:p14="http://schemas.microsoft.com/office/powerpoint/2010/main" val="268334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Different Forms of Pollution</a:t>
            </a:r>
          </a:p>
        </p:txBody>
      </p:sp>
      <p:sp>
        <p:nvSpPr>
          <p:cNvPr id="3" name="Content Placeholder 2"/>
          <p:cNvSpPr>
            <a:spLocks noGrp="1"/>
          </p:cNvSpPr>
          <p:nvPr>
            <p:ph idx="1"/>
          </p:nvPr>
        </p:nvSpPr>
        <p:spPr/>
        <p:txBody>
          <a:bodyPr>
            <a:normAutofit fontScale="92500"/>
          </a:bodyPr>
          <a:lstStyle/>
          <a:p>
            <a:r>
              <a:rPr lang="en-IN" dirty="0"/>
              <a:t>1. Air Pollution-Burning </a:t>
            </a:r>
            <a:r>
              <a:rPr lang="en-IN" dirty="0" smtClean="0"/>
              <a:t>of  </a:t>
            </a:r>
            <a:r>
              <a:rPr lang="en-IN" dirty="0"/>
              <a:t>Fuel</a:t>
            </a:r>
            <a:r>
              <a:rPr lang="en-IN" dirty="0" smtClean="0"/>
              <a:t>, Chimney </a:t>
            </a:r>
            <a:r>
              <a:rPr lang="en-IN" dirty="0"/>
              <a:t>Smoke</a:t>
            </a:r>
          </a:p>
          <a:p>
            <a:r>
              <a:rPr lang="en-IN" dirty="0"/>
              <a:t>2. Water Pollution--Industrial </a:t>
            </a:r>
            <a:r>
              <a:rPr lang="en-IN" dirty="0" smtClean="0"/>
              <a:t> Waste, Groundwater </a:t>
            </a:r>
            <a:r>
              <a:rPr lang="en-IN" dirty="0"/>
              <a:t>Pollution</a:t>
            </a:r>
            <a:r>
              <a:rPr lang="en-IN" dirty="0" smtClean="0"/>
              <a:t>, Oil </a:t>
            </a:r>
          </a:p>
          <a:p>
            <a:r>
              <a:rPr lang="en-IN" dirty="0" smtClean="0"/>
              <a:t>3</a:t>
            </a:r>
            <a:r>
              <a:rPr lang="en-IN" dirty="0"/>
              <a:t>. Soil Pollution</a:t>
            </a:r>
          </a:p>
          <a:p>
            <a:r>
              <a:rPr lang="en-IN" dirty="0"/>
              <a:t>4. Noise Pollution</a:t>
            </a:r>
          </a:p>
          <a:p>
            <a:r>
              <a:rPr lang="en-IN" dirty="0"/>
              <a:t>5. Radioactive Pollution</a:t>
            </a:r>
          </a:p>
          <a:p>
            <a:r>
              <a:rPr lang="en-IN" dirty="0"/>
              <a:t>6. Thermal/Heat Pollution</a:t>
            </a:r>
          </a:p>
          <a:p>
            <a:r>
              <a:rPr lang="en-IN" dirty="0"/>
              <a:t>7. Light Pollution</a:t>
            </a:r>
          </a:p>
          <a:p>
            <a:endParaRPr lang="en-IN" dirty="0"/>
          </a:p>
        </p:txBody>
      </p:sp>
    </p:spTree>
    <p:extLst>
      <p:ext uri="{BB962C8B-B14F-4D97-AF65-F5344CB8AC3E}">
        <p14:creationId xmlns:p14="http://schemas.microsoft.com/office/powerpoint/2010/main" val="2269659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Effects of Pollution on </a:t>
            </a:r>
            <a:r>
              <a:rPr lang="en-IN" dirty="0" smtClean="0"/>
              <a:t>Humans </a:t>
            </a:r>
            <a:r>
              <a:rPr lang="en-IN" dirty="0"/>
              <a:t>and Environment</a:t>
            </a:r>
          </a:p>
        </p:txBody>
      </p:sp>
      <p:sp>
        <p:nvSpPr>
          <p:cNvPr id="3" name="Content Placeholder 2"/>
          <p:cNvSpPr>
            <a:spLocks noGrp="1"/>
          </p:cNvSpPr>
          <p:nvPr>
            <p:ph idx="1"/>
          </p:nvPr>
        </p:nvSpPr>
        <p:spPr/>
        <p:txBody>
          <a:bodyPr/>
          <a:lstStyle/>
          <a:p>
            <a:r>
              <a:rPr lang="en-IN" dirty="0"/>
              <a:t>1. Environment Degradation</a:t>
            </a:r>
          </a:p>
          <a:p>
            <a:r>
              <a:rPr lang="en-IN" dirty="0"/>
              <a:t>2. Human Health</a:t>
            </a:r>
          </a:p>
          <a:p>
            <a:r>
              <a:rPr lang="en-IN" dirty="0"/>
              <a:t>3. Global Warming</a:t>
            </a:r>
          </a:p>
          <a:p>
            <a:r>
              <a:rPr lang="en-IN" dirty="0"/>
              <a:t>4. Ozone Layer Depletion</a:t>
            </a:r>
          </a:p>
          <a:p>
            <a:r>
              <a:rPr lang="en-IN" dirty="0"/>
              <a:t>5. Infertile Land</a:t>
            </a:r>
          </a:p>
          <a:p>
            <a:endParaRPr lang="en-IN" dirty="0"/>
          </a:p>
        </p:txBody>
      </p:sp>
    </p:spTree>
    <p:extLst>
      <p:ext uri="{BB962C8B-B14F-4D97-AF65-F5344CB8AC3E}">
        <p14:creationId xmlns:p14="http://schemas.microsoft.com/office/powerpoint/2010/main" val="2365099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1044</Words>
  <Application>Microsoft Office PowerPoint</Application>
  <PresentationFormat>On-screen Show (4:3)</PresentationFormat>
  <Paragraphs>63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E-waste or Electronic waste</vt:lpstr>
      <vt:lpstr>Advantages of E-Waste Recycling</vt:lpstr>
      <vt:lpstr>It can minimize pollution</vt:lpstr>
      <vt:lpstr>PowerPoint Presentation</vt:lpstr>
      <vt:lpstr>It can prevent long-term damage</vt:lpstr>
      <vt:lpstr>IMPACTS OF E-WASTES</vt:lpstr>
      <vt:lpstr>Pollution</vt:lpstr>
      <vt:lpstr>Different Forms of Pollution</vt:lpstr>
      <vt:lpstr>Effects of Pollution on Humans and Environment</vt:lpstr>
      <vt:lpstr>1. Air Pollution-air-pollution-smoke-toxic-ash</vt:lpstr>
      <vt:lpstr>PowerPoint Presentation</vt:lpstr>
      <vt:lpstr>Water Pollution-groundwater-pollution-dirty-water</vt:lpstr>
      <vt:lpstr>PowerPoint Presentation</vt:lpstr>
      <vt:lpstr>PowerPoint Presentation</vt:lpstr>
      <vt:lpstr>Soil Pollution </vt:lpstr>
      <vt:lpstr>Noise Pollution</vt:lpstr>
      <vt:lpstr>Radioactive Pollution</vt:lpstr>
      <vt:lpstr>Light Pollution</vt:lpstr>
      <vt:lpstr>Serious Effects of Pollution on Our Humans and Environment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E-waste or electronic waste</dc:title>
  <dc:creator>user</dc:creator>
  <cp:lastModifiedBy>user</cp:lastModifiedBy>
  <cp:revision>29</cp:revision>
  <dcterms:created xsi:type="dcterms:W3CDTF">2020-08-20T12:06:16Z</dcterms:created>
  <dcterms:modified xsi:type="dcterms:W3CDTF">2020-08-21T03:19:01Z</dcterms:modified>
</cp:coreProperties>
</file>