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69" r:id="rId4"/>
    <p:sldId id="271" r:id="rId5"/>
    <p:sldId id="258" r:id="rId6"/>
    <p:sldId id="270" r:id="rId7"/>
    <p:sldId id="259" r:id="rId8"/>
    <p:sldId id="260" r:id="rId9"/>
    <p:sldId id="261" r:id="rId10"/>
    <p:sldId id="262" r:id="rId11"/>
    <p:sldId id="263"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640AFD4-5458-439C-A6EB-2C49BA0FDCCD}" type="datetimeFigureOut">
              <a:rPr lang="en-IN" smtClean="0"/>
              <a:t>11-01-2022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4B4CEB-E884-43D8-A662-B8C88908AC11}" type="slidenum">
              <a:rPr lang="en-IN" smtClean="0"/>
              <a:t>‹#›</a:t>
            </a:fld>
            <a:endParaRPr lang="en-IN"/>
          </a:p>
        </p:txBody>
      </p:sp>
    </p:spTree>
    <p:extLst>
      <p:ext uri="{BB962C8B-B14F-4D97-AF65-F5344CB8AC3E}">
        <p14:creationId xmlns:p14="http://schemas.microsoft.com/office/powerpoint/2010/main" val="145690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40AFD4-5458-439C-A6EB-2C49BA0FDCCD}" type="datetimeFigureOut">
              <a:rPr lang="en-IN" smtClean="0"/>
              <a:t>11-01-2022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4B4CEB-E884-43D8-A662-B8C88908AC11}" type="slidenum">
              <a:rPr lang="en-IN" smtClean="0"/>
              <a:t>‹#›</a:t>
            </a:fld>
            <a:endParaRPr lang="en-IN"/>
          </a:p>
        </p:txBody>
      </p:sp>
    </p:spTree>
    <p:extLst>
      <p:ext uri="{BB962C8B-B14F-4D97-AF65-F5344CB8AC3E}">
        <p14:creationId xmlns:p14="http://schemas.microsoft.com/office/powerpoint/2010/main" val="331146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40AFD4-5458-439C-A6EB-2C49BA0FDCCD}" type="datetimeFigureOut">
              <a:rPr lang="en-IN" smtClean="0"/>
              <a:t>11-01-2022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4B4CEB-E884-43D8-A662-B8C88908AC11}" type="slidenum">
              <a:rPr lang="en-IN" smtClean="0"/>
              <a:t>‹#›</a:t>
            </a:fld>
            <a:endParaRPr lang="en-IN"/>
          </a:p>
        </p:txBody>
      </p:sp>
    </p:spTree>
    <p:extLst>
      <p:ext uri="{BB962C8B-B14F-4D97-AF65-F5344CB8AC3E}">
        <p14:creationId xmlns:p14="http://schemas.microsoft.com/office/powerpoint/2010/main" val="392413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40AFD4-5458-439C-A6EB-2C49BA0FDCCD}" type="datetimeFigureOut">
              <a:rPr lang="en-IN" smtClean="0"/>
              <a:t>11-01-2022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4B4CEB-E884-43D8-A662-B8C88908AC11}" type="slidenum">
              <a:rPr lang="en-IN" smtClean="0"/>
              <a:t>‹#›</a:t>
            </a:fld>
            <a:endParaRPr lang="en-IN"/>
          </a:p>
        </p:txBody>
      </p:sp>
    </p:spTree>
    <p:extLst>
      <p:ext uri="{BB962C8B-B14F-4D97-AF65-F5344CB8AC3E}">
        <p14:creationId xmlns:p14="http://schemas.microsoft.com/office/powerpoint/2010/main" val="284055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40AFD4-5458-439C-A6EB-2C49BA0FDCCD}" type="datetimeFigureOut">
              <a:rPr lang="en-IN" smtClean="0"/>
              <a:t>11-01-2022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4B4CEB-E884-43D8-A662-B8C88908AC11}" type="slidenum">
              <a:rPr lang="en-IN" smtClean="0"/>
              <a:t>‹#›</a:t>
            </a:fld>
            <a:endParaRPr lang="en-IN"/>
          </a:p>
        </p:txBody>
      </p:sp>
    </p:spTree>
    <p:extLst>
      <p:ext uri="{BB962C8B-B14F-4D97-AF65-F5344CB8AC3E}">
        <p14:creationId xmlns:p14="http://schemas.microsoft.com/office/powerpoint/2010/main" val="299338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640AFD4-5458-439C-A6EB-2C49BA0FDCCD}" type="datetimeFigureOut">
              <a:rPr lang="en-IN" smtClean="0"/>
              <a:t>11-01-2022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44B4CEB-E884-43D8-A662-B8C88908AC11}" type="slidenum">
              <a:rPr lang="en-IN" smtClean="0"/>
              <a:t>‹#›</a:t>
            </a:fld>
            <a:endParaRPr lang="en-IN"/>
          </a:p>
        </p:txBody>
      </p:sp>
    </p:spTree>
    <p:extLst>
      <p:ext uri="{BB962C8B-B14F-4D97-AF65-F5344CB8AC3E}">
        <p14:creationId xmlns:p14="http://schemas.microsoft.com/office/powerpoint/2010/main" val="385989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640AFD4-5458-439C-A6EB-2C49BA0FDCCD}" type="datetimeFigureOut">
              <a:rPr lang="en-IN" smtClean="0"/>
              <a:t>11-01-2022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44B4CEB-E884-43D8-A662-B8C88908AC11}" type="slidenum">
              <a:rPr lang="en-IN" smtClean="0"/>
              <a:t>‹#›</a:t>
            </a:fld>
            <a:endParaRPr lang="en-IN"/>
          </a:p>
        </p:txBody>
      </p:sp>
    </p:spTree>
    <p:extLst>
      <p:ext uri="{BB962C8B-B14F-4D97-AF65-F5344CB8AC3E}">
        <p14:creationId xmlns:p14="http://schemas.microsoft.com/office/powerpoint/2010/main" val="311263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640AFD4-5458-439C-A6EB-2C49BA0FDCCD}" type="datetimeFigureOut">
              <a:rPr lang="en-IN" smtClean="0"/>
              <a:t>11-01-2022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44B4CEB-E884-43D8-A662-B8C88908AC11}" type="slidenum">
              <a:rPr lang="en-IN" smtClean="0"/>
              <a:t>‹#›</a:t>
            </a:fld>
            <a:endParaRPr lang="en-IN"/>
          </a:p>
        </p:txBody>
      </p:sp>
    </p:spTree>
    <p:extLst>
      <p:ext uri="{BB962C8B-B14F-4D97-AF65-F5344CB8AC3E}">
        <p14:creationId xmlns:p14="http://schemas.microsoft.com/office/powerpoint/2010/main" val="328921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0AFD4-5458-439C-A6EB-2C49BA0FDCCD}" type="datetimeFigureOut">
              <a:rPr lang="en-IN" smtClean="0"/>
              <a:t>11-01-2022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44B4CEB-E884-43D8-A662-B8C88908AC11}" type="slidenum">
              <a:rPr lang="en-IN" smtClean="0"/>
              <a:t>‹#›</a:t>
            </a:fld>
            <a:endParaRPr lang="en-IN"/>
          </a:p>
        </p:txBody>
      </p:sp>
    </p:spTree>
    <p:extLst>
      <p:ext uri="{BB962C8B-B14F-4D97-AF65-F5344CB8AC3E}">
        <p14:creationId xmlns:p14="http://schemas.microsoft.com/office/powerpoint/2010/main" val="104589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0AFD4-5458-439C-A6EB-2C49BA0FDCCD}" type="datetimeFigureOut">
              <a:rPr lang="en-IN" smtClean="0"/>
              <a:t>11-01-2022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44B4CEB-E884-43D8-A662-B8C88908AC11}" type="slidenum">
              <a:rPr lang="en-IN" smtClean="0"/>
              <a:t>‹#›</a:t>
            </a:fld>
            <a:endParaRPr lang="en-IN"/>
          </a:p>
        </p:txBody>
      </p:sp>
    </p:spTree>
    <p:extLst>
      <p:ext uri="{BB962C8B-B14F-4D97-AF65-F5344CB8AC3E}">
        <p14:creationId xmlns:p14="http://schemas.microsoft.com/office/powerpoint/2010/main" val="193734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0AFD4-5458-439C-A6EB-2C49BA0FDCCD}" type="datetimeFigureOut">
              <a:rPr lang="en-IN" smtClean="0"/>
              <a:t>11-01-2022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44B4CEB-E884-43D8-A662-B8C88908AC11}" type="slidenum">
              <a:rPr lang="en-IN" smtClean="0"/>
              <a:t>‹#›</a:t>
            </a:fld>
            <a:endParaRPr lang="en-IN"/>
          </a:p>
        </p:txBody>
      </p:sp>
    </p:spTree>
    <p:extLst>
      <p:ext uri="{BB962C8B-B14F-4D97-AF65-F5344CB8AC3E}">
        <p14:creationId xmlns:p14="http://schemas.microsoft.com/office/powerpoint/2010/main" val="820019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0AFD4-5458-439C-A6EB-2C49BA0FDCCD}" type="datetimeFigureOut">
              <a:rPr lang="en-IN" smtClean="0"/>
              <a:t>11-01-2022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B4CEB-E884-43D8-A662-B8C88908AC11}" type="slidenum">
              <a:rPr lang="en-IN" smtClean="0"/>
              <a:t>‹#›</a:t>
            </a:fld>
            <a:endParaRPr lang="en-IN"/>
          </a:p>
        </p:txBody>
      </p:sp>
    </p:spTree>
    <p:extLst>
      <p:ext uri="{BB962C8B-B14F-4D97-AF65-F5344CB8AC3E}">
        <p14:creationId xmlns:p14="http://schemas.microsoft.com/office/powerpoint/2010/main" val="1668178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PPROACHES&#10;Approaches, is a&#10;mechanism for&#10;transferring information&#10;and skills to students to&#10;bring out a change in their&#10;b..."/>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7153" y="620688"/>
            <a:ext cx="7839303" cy="5678091"/>
          </a:xfrm>
          <a:prstGeom prst="rect">
            <a:avLst/>
          </a:prstGeom>
          <a:noFill/>
          <a:ln>
            <a:noFill/>
          </a:ln>
        </p:spPr>
      </p:pic>
    </p:spTree>
    <p:extLst>
      <p:ext uri="{BB962C8B-B14F-4D97-AF65-F5344CB8AC3E}">
        <p14:creationId xmlns:p14="http://schemas.microsoft.com/office/powerpoint/2010/main" val="3977507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TERDISCIPLINARY&#10;APPROACH&#10;It is an approach where in&#10;concepts from various&#10;disciplines or subjects will be&#10;utilized to hi..."/>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7776864" cy="5678091"/>
          </a:xfrm>
          <a:prstGeom prst="rect">
            <a:avLst/>
          </a:prstGeom>
          <a:noFill/>
          <a:ln>
            <a:noFill/>
          </a:ln>
        </p:spPr>
      </p:pic>
    </p:spTree>
    <p:extLst>
      <p:ext uri="{BB962C8B-B14F-4D97-AF65-F5344CB8AC3E}">
        <p14:creationId xmlns:p14="http://schemas.microsoft.com/office/powerpoint/2010/main" val="3628420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MULTI DISCIPLINARY APPROACH&#10;In the multidisciplinary approach,&#10;environment topics are dispersed or&#10;infused into various si..."/>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0"/>
            <a:ext cx="8424936" cy="6126163"/>
          </a:xfrm>
          <a:prstGeom prst="rect">
            <a:avLst/>
          </a:prstGeom>
          <a:noFill/>
          <a:ln>
            <a:noFill/>
          </a:ln>
        </p:spPr>
      </p:pic>
    </p:spTree>
    <p:extLst>
      <p:ext uri="{BB962C8B-B14F-4D97-AF65-F5344CB8AC3E}">
        <p14:creationId xmlns:p14="http://schemas.microsoft.com/office/powerpoint/2010/main" val="1504282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3"/>
            <a:ext cx="8229600" cy="4752528"/>
          </a:xfrm>
        </p:spPr>
        <p:txBody>
          <a:bodyPr/>
          <a:lstStyle/>
          <a:p>
            <a:endParaRPr lang="en-IN" dirty="0" smtClean="0"/>
          </a:p>
          <a:p>
            <a:pPr algn="just"/>
            <a:r>
              <a:rPr lang="en-IN" dirty="0" smtClean="0"/>
              <a:t>An </a:t>
            </a:r>
            <a:r>
              <a:rPr lang="en-IN" dirty="0"/>
              <a:t>interdisciplinary approach involves drawing appropriately from several disciplines </a:t>
            </a:r>
            <a:r>
              <a:rPr lang="en-IN" dirty="0" smtClean="0"/>
              <a:t>to </a:t>
            </a:r>
            <a:r>
              <a:rPr lang="en-IN" dirty="0"/>
              <a:t>redefine problems outside of normal boundaries and reach solutions based on a new understanding of complex situations.</a:t>
            </a:r>
            <a:br>
              <a:rPr lang="en-IN" dirty="0"/>
            </a:br>
            <a:endParaRPr lang="en-IN" dirty="0"/>
          </a:p>
          <a:p>
            <a:endParaRPr lang="en-IN" dirty="0"/>
          </a:p>
        </p:txBody>
      </p:sp>
    </p:spTree>
    <p:extLst>
      <p:ext uri="{BB962C8B-B14F-4D97-AF65-F5344CB8AC3E}">
        <p14:creationId xmlns:p14="http://schemas.microsoft.com/office/powerpoint/2010/main" val="3375784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568952" cy="543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04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Multidisciplinary approach</a:t>
            </a:r>
            <a:endParaRPr lang="en-IN" dirty="0"/>
          </a:p>
        </p:txBody>
      </p:sp>
      <p:sp>
        <p:nvSpPr>
          <p:cNvPr id="3" name="Content Placeholder 2"/>
          <p:cNvSpPr>
            <a:spLocks noGrp="1"/>
          </p:cNvSpPr>
          <p:nvPr>
            <p:ph idx="1"/>
          </p:nvPr>
        </p:nvSpPr>
        <p:spPr/>
        <p:txBody>
          <a:bodyPr/>
          <a:lstStyle/>
          <a:p>
            <a:r>
              <a:rPr lang="en-IN" dirty="0" smtClean="0"/>
              <a:t>An approach to curriculum integration which focuses primarily on the different disciplines and the diverse perspectives they bring to illustrate a topic, theme or issue.</a:t>
            </a:r>
          </a:p>
          <a:p>
            <a:r>
              <a:rPr lang="en-IN" dirty="0" smtClean="0"/>
              <a:t> A multidisciplinary curriculum is one in which the same topic is studied from the viewpoint of more than one discipline.</a:t>
            </a:r>
            <a:endParaRPr lang="en-IN" dirty="0"/>
          </a:p>
        </p:txBody>
      </p:sp>
    </p:spTree>
    <p:extLst>
      <p:ext uri="{BB962C8B-B14F-4D97-AF65-F5344CB8AC3E}">
        <p14:creationId xmlns:p14="http://schemas.microsoft.com/office/powerpoint/2010/main" val="2575408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rits and demerits&#10;Inter disciplinary&#10;approach&#10;Multi disciplinary&#10;approach&#10;-Easier to implement as&#10;a single subject.&#10;-Mo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7920880" cy="5577483"/>
          </a:xfrm>
          <a:prstGeom prst="rect">
            <a:avLst/>
          </a:prstGeom>
          <a:noFill/>
          <a:ln>
            <a:noFill/>
          </a:ln>
        </p:spPr>
      </p:pic>
    </p:spTree>
    <p:extLst>
      <p:ext uri="{BB962C8B-B14F-4D97-AF65-F5344CB8AC3E}">
        <p14:creationId xmlns:p14="http://schemas.microsoft.com/office/powerpoint/2010/main" val="2391207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PROBLEM&#10;The dictionary meaning of a&#10;problem is that it could be a&#10;novel, a doubtful or a&#10;difficult situation requiring&#10;a s..."/>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488" cy="6126163"/>
          </a:xfrm>
          <a:prstGeom prst="rect">
            <a:avLst/>
          </a:prstGeom>
          <a:noFill/>
          <a:ln>
            <a:noFill/>
          </a:ln>
        </p:spPr>
      </p:pic>
    </p:spTree>
    <p:extLst>
      <p:ext uri="{BB962C8B-B14F-4D97-AF65-F5344CB8AC3E}">
        <p14:creationId xmlns:p14="http://schemas.microsoft.com/office/powerpoint/2010/main" val="1690265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Holistic Approach</a:t>
            </a:r>
            <a:endParaRPr lang="en-IN" dirty="0"/>
          </a:p>
        </p:txBody>
      </p:sp>
      <p:sp>
        <p:nvSpPr>
          <p:cNvPr id="3" name="Content Placeholder 2"/>
          <p:cNvSpPr>
            <a:spLocks noGrp="1"/>
          </p:cNvSpPr>
          <p:nvPr>
            <p:ph idx="1"/>
          </p:nvPr>
        </p:nvSpPr>
        <p:spPr/>
        <p:txBody>
          <a:bodyPr/>
          <a:lstStyle/>
          <a:p>
            <a:endParaRPr lang="en-IN" dirty="0" smtClean="0"/>
          </a:p>
          <a:p>
            <a:r>
              <a:rPr lang="en-IN" dirty="0" smtClean="0"/>
              <a:t>Holistic </a:t>
            </a:r>
            <a:r>
              <a:rPr lang="en-IN" dirty="0" smtClean="0"/>
              <a:t>education is based on the premise that each person finds identity, meaning, and purpose in life through connections to the community, to the natural world, and to spiritual values such as compassion and peace.</a:t>
            </a:r>
            <a:endParaRPr lang="en-IN" dirty="0"/>
          </a:p>
        </p:txBody>
      </p:sp>
    </p:spTree>
    <p:extLst>
      <p:ext uri="{BB962C8B-B14F-4D97-AF65-F5344CB8AC3E}">
        <p14:creationId xmlns:p14="http://schemas.microsoft.com/office/powerpoint/2010/main" val="745588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algn="just"/>
            <a:r>
              <a:rPr lang="en-IN" dirty="0"/>
              <a:t>The alarming environmental problems we are facing will require a more holistic view to education. </a:t>
            </a:r>
            <a:endParaRPr lang="en-IN" dirty="0" smtClean="0"/>
          </a:p>
          <a:p>
            <a:pPr algn="just"/>
            <a:r>
              <a:rPr lang="en-IN" dirty="0"/>
              <a:t>A</a:t>
            </a:r>
            <a:r>
              <a:rPr lang="en-IN" dirty="0" smtClean="0"/>
              <a:t>n </a:t>
            </a:r>
            <a:r>
              <a:rPr lang="en-IN" dirty="0"/>
              <a:t>inter-disciplinary approach and better linkages among the different school subjects, as well as a growing need for more thematic teaching.</a:t>
            </a:r>
          </a:p>
          <a:p>
            <a:pPr algn="just"/>
            <a:r>
              <a:rPr lang="en-IN" dirty="0"/>
              <a:t>T</a:t>
            </a:r>
            <a:r>
              <a:rPr lang="en-IN" dirty="0" smtClean="0"/>
              <a:t>he </a:t>
            </a:r>
            <a:r>
              <a:rPr lang="en-IN" dirty="0"/>
              <a:t>learners need a lot of specified and detailed knowledge provided by traditional subject studies. </a:t>
            </a:r>
          </a:p>
          <a:p>
            <a:endParaRPr lang="en-IN" dirty="0"/>
          </a:p>
        </p:txBody>
      </p:sp>
    </p:spTree>
    <p:extLst>
      <p:ext uri="{BB962C8B-B14F-4D97-AF65-F5344CB8AC3E}">
        <p14:creationId xmlns:p14="http://schemas.microsoft.com/office/powerpoint/2010/main" val="465537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a:t>
            </a:r>
            <a:r>
              <a:rPr lang="en-IN" dirty="0" smtClean="0"/>
              <a:t>ntegrated approach </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The integrated approach is one in which learners learn by doing in a learner centred environment in learner-interest contexts. </a:t>
            </a:r>
          </a:p>
          <a:p>
            <a:pPr marL="0" indent="0">
              <a:buNone/>
            </a:pPr>
            <a:r>
              <a:rPr lang="en-IN" dirty="0" smtClean="0"/>
              <a:t> • It allows students to engage in purposeful, relevant learning.</a:t>
            </a:r>
          </a:p>
          <a:p>
            <a:r>
              <a:rPr lang="en-IN" dirty="0" smtClean="0"/>
              <a:t>An integrated curriculum implies learning that is synthesized across traditional subject areas and learning experiences that are designed to be mutually reinforcing. This approach develops the child’s ability to transfer their learning to other settings. </a:t>
            </a:r>
            <a:endParaRPr lang="en-IN" dirty="0"/>
          </a:p>
        </p:txBody>
      </p:sp>
    </p:spTree>
    <p:extLst>
      <p:ext uri="{BB962C8B-B14F-4D97-AF65-F5344CB8AC3E}">
        <p14:creationId xmlns:p14="http://schemas.microsoft.com/office/powerpoint/2010/main" val="1554112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r>
              <a:rPr lang="en-IN" dirty="0" smtClean="0"/>
              <a:t> Integrated teaching and learning processes enable children to acquire and use basic skills in all the content areas and to develop positive attitudes for continued successful learning throughout the elementary grades.</a:t>
            </a:r>
          </a:p>
          <a:p>
            <a:pPr marL="0" indent="0">
              <a:buNone/>
            </a:pPr>
            <a:r>
              <a:rPr lang="en-IN" dirty="0" smtClean="0"/>
              <a:t> </a:t>
            </a:r>
            <a:r>
              <a:rPr lang="en-IN" dirty="0" smtClean="0"/>
              <a:t> </a:t>
            </a:r>
            <a:r>
              <a:rPr lang="en-IN" dirty="0" smtClean="0"/>
              <a:t>curriculum for the primary </a:t>
            </a:r>
            <a:r>
              <a:rPr lang="en-IN" dirty="0" smtClean="0"/>
              <a:t>grades includes </a:t>
            </a:r>
            <a:r>
              <a:rPr lang="en-IN" dirty="0" smtClean="0"/>
              <a:t>reading, writing, listening, speaking,</a:t>
            </a:r>
          </a:p>
          <a:p>
            <a:pPr marL="0" indent="0">
              <a:buNone/>
            </a:pPr>
            <a:r>
              <a:rPr lang="en-IN" dirty="0" smtClean="0"/>
              <a:t>literature, drama, social studies, math, science,</a:t>
            </a:r>
          </a:p>
          <a:p>
            <a:pPr marL="0" indent="0">
              <a:buNone/>
            </a:pPr>
            <a:r>
              <a:rPr lang="en-IN" dirty="0" smtClean="0"/>
              <a:t>health, physical education, music, and visual arts. </a:t>
            </a:r>
            <a:endParaRPr lang="en-IN" dirty="0"/>
          </a:p>
        </p:txBody>
      </p:sp>
    </p:spTree>
    <p:extLst>
      <p:ext uri="{BB962C8B-B14F-4D97-AF65-F5344CB8AC3E}">
        <p14:creationId xmlns:p14="http://schemas.microsoft.com/office/powerpoint/2010/main" val="1288650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Characteristics of an Integrated Curriculum</a:t>
            </a:r>
            <a:br>
              <a:rPr lang="en-IN" dirty="0" smtClean="0"/>
            </a:b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 Experiences to develop children’s attitudes, skills, and knowledge and to help them make connections across the curriculum</a:t>
            </a:r>
          </a:p>
          <a:p>
            <a:r>
              <a:rPr lang="en-IN" dirty="0" smtClean="0"/>
              <a:t> Activities that provide for a range of abilities</a:t>
            </a:r>
          </a:p>
          <a:p>
            <a:r>
              <a:rPr lang="en-IN" dirty="0" smtClean="0"/>
              <a:t> Activities that are both teacher-initiated and directed and child-initiated and directed</a:t>
            </a:r>
          </a:p>
          <a:p>
            <a:r>
              <a:rPr lang="en-IN" dirty="0" smtClean="0"/>
              <a:t> Whole class, small group, and individual experiences</a:t>
            </a:r>
          </a:p>
          <a:p>
            <a:r>
              <a:rPr lang="en-IN" dirty="0" smtClean="0"/>
              <a:t> Opportunities for critical and creative thinking</a:t>
            </a:r>
          </a:p>
          <a:p>
            <a:r>
              <a:rPr lang="en-IN" dirty="0" smtClean="0"/>
              <a:t> Teacher, peer, and self-assessment</a:t>
            </a:r>
          </a:p>
          <a:p>
            <a:r>
              <a:rPr lang="en-IN" dirty="0" smtClean="0"/>
              <a:t> Opportunities to experience learning as a meaningful whole </a:t>
            </a:r>
          </a:p>
          <a:p>
            <a:endParaRPr lang="en-IN" dirty="0"/>
          </a:p>
        </p:txBody>
      </p:sp>
    </p:spTree>
    <p:extLst>
      <p:ext uri="{BB962C8B-B14F-4D97-AF65-F5344CB8AC3E}">
        <p14:creationId xmlns:p14="http://schemas.microsoft.com/office/powerpoint/2010/main" val="2438735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397</Words>
  <Application>Microsoft Office PowerPoint</Application>
  <PresentationFormat>On-screen Show (4:3)</PresentationFormat>
  <Paragraphs>27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Multidisciplinary approach</vt:lpstr>
      <vt:lpstr>PowerPoint Presentation</vt:lpstr>
      <vt:lpstr>PowerPoint Presentation</vt:lpstr>
      <vt:lpstr>Holistic Approach</vt:lpstr>
      <vt:lpstr>PowerPoint Presentation</vt:lpstr>
      <vt:lpstr>Integrated approach </vt:lpstr>
      <vt:lpstr>PowerPoint Presentation</vt:lpstr>
      <vt:lpstr>Characteristics of an Integrated Curriculum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33</cp:revision>
  <dcterms:created xsi:type="dcterms:W3CDTF">2020-08-03T09:45:08Z</dcterms:created>
  <dcterms:modified xsi:type="dcterms:W3CDTF">2022-01-11T15:17:20Z</dcterms:modified>
</cp:coreProperties>
</file>