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665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73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23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660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29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5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666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15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27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4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775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E521-06D3-42DE-95B2-211A2CC7363D}" type="datetimeFigureOut">
              <a:rPr lang="en-IN" smtClean="0"/>
              <a:t>15-07-2020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5041E-001A-4D61-BF84-327F3A91F7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984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Teacher Education  and Environmental Education (EE)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789040"/>
            <a:ext cx="7848872" cy="2304256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   To help students grow in knowledge, skill and value, attitudes and </a:t>
            </a:r>
            <a:r>
              <a:rPr lang="en-IN" dirty="0" err="1" smtClean="0"/>
              <a:t>awarerness</a:t>
            </a:r>
            <a:r>
              <a:rPr lang="en-IN" dirty="0" smtClean="0"/>
              <a:t> </a:t>
            </a:r>
            <a:r>
              <a:rPr lang="en-IN" dirty="0" err="1" smtClean="0"/>
              <a:t>relevanto</a:t>
            </a:r>
            <a:r>
              <a:rPr lang="en-IN" dirty="0" smtClean="0"/>
              <a:t> environment.</a:t>
            </a:r>
          </a:p>
          <a:p>
            <a:r>
              <a:rPr lang="en-IN" dirty="0" smtClean="0"/>
              <a:t> Teacher is expected to be not only dispenser of information and knowledge but also managers to teaching learning situations.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07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The effectiveness of EE relies heavily on the knowledge, skills and attitudes of the </a:t>
            </a:r>
          </a:p>
          <a:p>
            <a:r>
              <a:rPr lang="en-IN" dirty="0" smtClean="0"/>
              <a:t>The key to </a:t>
            </a:r>
            <a:r>
              <a:rPr lang="en-IN" dirty="0" err="1" smtClean="0"/>
              <a:t>anychange</a:t>
            </a:r>
            <a:r>
              <a:rPr lang="en-IN" dirty="0" smtClean="0"/>
              <a:t> in the formal educational system is the teacher, and unless the teacher is convinced about and feels competent to handle this, very little will change. </a:t>
            </a:r>
          </a:p>
          <a:p>
            <a:r>
              <a:rPr lang="en-IN" dirty="0" smtClean="0"/>
              <a:t>The teacher has to  internalize a change in his/her role from one of 'giver of knowledge ‘to one of 'facilitator in the learning process'.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762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EE in Pre-service Teacher education (Primary level)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Pre-service teacher education for primary school teachers is a two-year course.</a:t>
            </a:r>
          </a:p>
          <a:p>
            <a:r>
              <a:rPr lang="en-IN" dirty="0" smtClean="0"/>
              <a:t> It covers foundation subjects as well as methodology subjects including educational philosophy and psychology, educational administration, methods of teaching etc.</a:t>
            </a:r>
          </a:p>
          <a:p>
            <a:r>
              <a:rPr lang="en-IN" dirty="0" smtClean="0"/>
              <a:t> The detailed guidelines and syllabus for the course has been developed by the National Council for Educational Research and Training (NCERT).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870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 State Departments of Education in the respective states administer the institutions for pre-service teacher training courses.</a:t>
            </a:r>
          </a:p>
          <a:p>
            <a:r>
              <a:rPr lang="en-IN" dirty="0" smtClean="0"/>
              <a:t> The teaching  Environmental Studies (EVS) is placed under both science and Social Studies syllabi recommended by the NCERT. </a:t>
            </a:r>
          </a:p>
          <a:p>
            <a:r>
              <a:rPr lang="en-IN" dirty="0" smtClean="0"/>
              <a:t>Context related to EVS teaching takes up a large part of the first year syllabus. </a:t>
            </a:r>
          </a:p>
          <a:p>
            <a:r>
              <a:rPr lang="en-IN" dirty="0" smtClean="0"/>
              <a:t>Training in EVS covers a total of 80 hours in the two-year course.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15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EE in Pre-service Teacher Training (Secondary level)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Teacher Training for secondary level is offered by B. Ed. Colleges affiliated universities.</a:t>
            </a:r>
          </a:p>
          <a:p>
            <a:r>
              <a:rPr lang="en-IN" dirty="0" smtClean="0"/>
              <a:t>Several universities have introduced environmental education as one of the optional or elective papers at the B. Ed. Level.</a:t>
            </a:r>
          </a:p>
          <a:p>
            <a:r>
              <a:rPr lang="en-IN" dirty="0" smtClean="0"/>
              <a:t> This course covers a total of 40 hours and is graded for100 marks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609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course content includes basic concepts and processes of environment and ecology, as well as teaching-learning methodologies in EE, evaluation techniques etc.</a:t>
            </a:r>
          </a:p>
          <a:p>
            <a:r>
              <a:rPr lang="en-IN" dirty="0" smtClean="0"/>
              <a:t>Practical and assignments are also part of the course. </a:t>
            </a:r>
          </a:p>
          <a:p>
            <a:r>
              <a:rPr lang="en-IN" dirty="0" smtClean="0"/>
              <a:t>In some universities EE is integrated as an exclusive chapter under one of the foundation courses called 'Education in Emerging India’.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941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At the post-graduate level (M.Ed.)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universities have introduced EE as a special paper, while a few have given it the status of a fully fledged course of two semesters. </a:t>
            </a:r>
          </a:p>
          <a:p>
            <a:r>
              <a:rPr lang="en-IN" dirty="0" smtClean="0"/>
              <a:t>EE in In-service Training The NCERT, State Councils of Educational Research and Training (SCERT) and the District Institute of Educational Technology (DIET) are largely involved in in-service training in India.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87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in-service training/orientation programmes range from one week to one month.</a:t>
            </a:r>
          </a:p>
          <a:p>
            <a:r>
              <a:rPr lang="en-IN" dirty="0" smtClean="0"/>
              <a:t> Several of these include an orientation of EE as part of the general course.</a:t>
            </a:r>
          </a:p>
          <a:p>
            <a:r>
              <a:rPr lang="en-IN" dirty="0" smtClean="0"/>
              <a:t>In recent years, some non-governmental agencies with focus and expertise in EE have been invited to run short course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467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494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Teacher Education  and Environmental Education (EE)</vt:lpstr>
      <vt:lpstr>PowerPoint Presentation</vt:lpstr>
      <vt:lpstr>EE in Pre-service Teacher education (Primary level)</vt:lpstr>
      <vt:lpstr>PowerPoint Presentation</vt:lpstr>
      <vt:lpstr>EE in Pre-service Teacher Training (Secondary level)</vt:lpstr>
      <vt:lpstr>PowerPoint Presentation</vt:lpstr>
      <vt:lpstr>At the post-graduate level (M.Ed.)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Education  and Environmental Education (EE)</dc:title>
  <dc:creator>user</dc:creator>
  <cp:lastModifiedBy>user</cp:lastModifiedBy>
  <cp:revision>8</cp:revision>
  <dcterms:created xsi:type="dcterms:W3CDTF">2020-07-15T13:37:00Z</dcterms:created>
  <dcterms:modified xsi:type="dcterms:W3CDTF">2020-07-15T13:59:20Z</dcterms:modified>
</cp:coreProperties>
</file>