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76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9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58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6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30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3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48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32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230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83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95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C243-4AAC-40EA-B0B1-17516B3F1F3E}" type="datetimeFigureOut">
              <a:rPr lang="en-IN" smtClean="0"/>
              <a:t>19-07-2020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112D-4BC3-4429-B4C7-4127AF8CB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Curriculum planning</a:t>
            </a:r>
            <a:endParaRPr lang="en-IN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Curriculum planning refers to the creation of a curriculum. .. "curriculum is the subject matter taught to students or an arrangement of instructional materials.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3668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896448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9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2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67645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1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40" y="1484784"/>
            <a:ext cx="779100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820891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FACTORS FOR CURRICULUM CONSTRUCTION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From the ancient period to modem times, different factors have been influencing our education system. These factors may be philosophical, psychological, social, economical and environmental etc..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049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36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philosophical aspects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 various philosophical thoughts that influence curriculum are Idealism, Realism, Existentialism, Pragmatism, Essentialism and Deconstructionism</a:t>
            </a:r>
          </a:p>
          <a:p>
            <a:r>
              <a:rPr lang="en-IN" dirty="0" smtClean="0"/>
              <a:t>.The spirit and nature of the government of a particular state as well as the cultural and historical background is  to be taken into consideration for the educational system of the country,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285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form of government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form of government - democratic, communistic or dictatorial - largely influences the shape of educational system prevailing in the country – </a:t>
            </a:r>
          </a:p>
          <a:p>
            <a:r>
              <a:rPr lang="en-IN" dirty="0" smtClean="0"/>
              <a:t>. While attempting to evaluate the principles of curriculum construction the democratic values of the country should take precedence over all other considerations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323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helps one plan the education process or procedure for a given period of time (a term, session, lesson period </a:t>
            </a:r>
            <a:r>
              <a:rPr lang="en-IN" dirty="0" err="1" smtClean="0"/>
              <a:t>etc</a:t>
            </a:r>
            <a:r>
              <a:rPr lang="en-IN" dirty="0" smtClean="0"/>
              <a:t>). ... Hence for a society to achieve its educational goals, it needs a curriculum that is functional and relevant to its needs.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810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D</a:t>
            </a:r>
            <a:r>
              <a:rPr lang="en-IN" dirty="0" smtClean="0"/>
              <a:t>emocracy not only as a form of Government, but also as a way of life.... A healthy development of democratic trends will help softer the impact of this division into social, economic and cultural groups“</a:t>
            </a:r>
          </a:p>
          <a:p>
            <a:r>
              <a:rPr lang="en-IN" dirty="0" smtClean="0"/>
              <a:t>A communist country like U.S.S.R. has a different ideological and philosophical background. In U.S.S.R. greater emphasis has been placed on the demands of the national economy.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511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Commurist</a:t>
            </a:r>
            <a:r>
              <a:rPr lang="en-IN" dirty="0" smtClean="0"/>
              <a:t> China has two broad objectives of its education i.e., political education and education for national reconstruction. The schools place primary importance on Education and National Development.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600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Cultural factor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culture binds the individual and society together and education helps culture to flourish.</a:t>
            </a:r>
          </a:p>
          <a:p>
            <a:r>
              <a:rPr lang="en-IN" dirty="0" smtClean="0"/>
              <a:t>Education in democratic India must be rooted in the cultural heritages of the land in terms of both the past and present </a:t>
            </a:r>
          </a:p>
          <a:p>
            <a:r>
              <a:rPr lang="en-IN" dirty="0" smtClean="0"/>
              <a:t>It is not possible for us to ignore the role of cultural aspect in  educational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249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Religious aspects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the ancient age, education was dominated by religion</a:t>
            </a:r>
          </a:p>
          <a:p>
            <a:r>
              <a:rPr lang="en-IN" dirty="0"/>
              <a:t>R</a:t>
            </a:r>
            <a:r>
              <a:rPr lang="en-IN" dirty="0" smtClean="0"/>
              <a:t>eligious education was treated as the touchstone for religious knowledge. </a:t>
            </a:r>
          </a:p>
          <a:p>
            <a:r>
              <a:rPr lang="en-IN" dirty="0" smtClean="0"/>
              <a:t>The Vedas constituted the texts for higher education in ancient India.</a:t>
            </a:r>
          </a:p>
          <a:p>
            <a:r>
              <a:rPr lang="en-IN" dirty="0" smtClean="0"/>
              <a:t>Buddhist religion formed an essential part of academic discipline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95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basic objective of </a:t>
            </a:r>
            <a:r>
              <a:rPr lang="en-IN" dirty="0" err="1" smtClean="0"/>
              <a:t>moslem</a:t>
            </a:r>
            <a:r>
              <a:rPr lang="en-IN" dirty="0" smtClean="0"/>
              <a:t>  religious education  was to instruct boys in the fundamental aspects of the </a:t>
            </a:r>
            <a:r>
              <a:rPr lang="en-IN" dirty="0" err="1" smtClean="0"/>
              <a:t>Qoran</a:t>
            </a:r>
            <a:r>
              <a:rPr lang="en-IN" dirty="0" smtClean="0"/>
              <a:t> which a </a:t>
            </a:r>
            <a:r>
              <a:rPr lang="en-IN" dirty="0" err="1" smtClean="0"/>
              <a:t>mohammedan</a:t>
            </a:r>
            <a:r>
              <a:rPr lang="en-IN" dirty="0" smtClean="0"/>
              <a:t> was expected to know for performances of religious rites.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8435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Caste system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F</a:t>
            </a:r>
            <a:r>
              <a:rPr lang="en-IN" dirty="0" smtClean="0"/>
              <a:t>our main castes - </a:t>
            </a:r>
            <a:r>
              <a:rPr lang="en-IN" dirty="0" err="1" smtClean="0"/>
              <a:t>Brahman,Kshatriya</a:t>
            </a:r>
            <a:r>
              <a:rPr lang="en-IN" dirty="0" smtClean="0"/>
              <a:t>, </a:t>
            </a:r>
            <a:r>
              <a:rPr lang="en-IN" dirty="0" err="1" smtClean="0"/>
              <a:t>Vaishya</a:t>
            </a:r>
            <a:r>
              <a:rPr lang="en-IN" dirty="0" smtClean="0"/>
              <a:t> and </a:t>
            </a:r>
            <a:r>
              <a:rPr lang="en-IN" dirty="0" err="1" smtClean="0"/>
              <a:t>Sudra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brahmin</a:t>
            </a:r>
            <a:r>
              <a:rPr lang="en-IN" dirty="0" smtClean="0"/>
              <a:t> by virtue of his social superiority had been given priority to acquire higher education but at the same time Kshatriya and the </a:t>
            </a:r>
            <a:r>
              <a:rPr lang="en-IN" dirty="0" err="1" smtClean="0"/>
              <a:t>Vaisya</a:t>
            </a:r>
            <a:r>
              <a:rPr lang="en-IN" dirty="0" smtClean="0"/>
              <a:t> were also eligible for studentship.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Sudra's</a:t>
            </a:r>
            <a:r>
              <a:rPr lang="en-IN" dirty="0" smtClean="0"/>
              <a:t> education was restricted to animal husbandry, hand work and handicrafts, music, dancing, instrument playing</a:t>
            </a:r>
          </a:p>
          <a:p>
            <a:r>
              <a:rPr lang="en-IN" dirty="0" smtClean="0"/>
              <a:t>etc.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1310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From the above discussion, it is clear that caste system had a great role in our ancient Indian education system.</a:t>
            </a:r>
          </a:p>
          <a:p>
            <a:r>
              <a:rPr lang="en-IN" dirty="0" smtClean="0"/>
              <a:t>Birth and occupations were the main factors on the basis of which was determined what type of education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817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Geographical factor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To discuss the geographical factor, the economic nature of the country, its regions, climate, natural resources, production etc. should not be ignored</a:t>
            </a:r>
          </a:p>
          <a:p>
            <a:r>
              <a:rPr lang="en-IN" dirty="0" smtClean="0"/>
              <a:t> If the country is agricultural, its education system should place emphasis on agricultural education because the economics of the country is essentially based on the natural resources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14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A</a:t>
            </a:r>
            <a:r>
              <a:rPr lang="en-IN" dirty="0" smtClean="0"/>
              <a:t>n industrialised country demands a different types of education which would help the country to develop more engineers and technological experts.</a:t>
            </a:r>
          </a:p>
          <a:p>
            <a:r>
              <a:rPr lang="en-IN" dirty="0" smtClean="0"/>
              <a:t>If the country possesses extensive mineral resources, the education system will place an emphasis on mining education in order to develop the economy of the country. A coastal country will teach how to utilise the sea resources properly.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82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Climate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factors such as the structure of the school system, the school buildings and </a:t>
            </a:r>
            <a:r>
              <a:rPr lang="en-IN" dirty="0" err="1" smtClean="0"/>
              <a:t>equipments</a:t>
            </a:r>
            <a:r>
              <a:rPr lang="en-IN" dirty="0" smtClean="0"/>
              <a:t>, the means and transport used by the pupil; all these factors are determined by the climate of the country</a:t>
            </a:r>
          </a:p>
          <a:p>
            <a:r>
              <a:rPr lang="en-IN" dirty="0" smtClean="0"/>
              <a:t>For </a:t>
            </a:r>
            <a:r>
              <a:rPr lang="en-IN" dirty="0" err="1" smtClean="0"/>
              <a:t>eg</a:t>
            </a:r>
            <a:r>
              <a:rPr lang="en-IN" dirty="0" smtClean="0"/>
              <a:t> :In a -temperate climate, the pupils get easy incentive to acquire their lessons.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54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Steps in Curriculum Planning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Establish a value base for the program.</a:t>
            </a:r>
          </a:p>
          <a:p>
            <a:r>
              <a:rPr lang="en-IN" dirty="0" smtClean="0"/>
              <a:t>Develop a conceptual framework.</a:t>
            </a:r>
          </a:p>
          <a:p>
            <a:r>
              <a:rPr lang="en-IN" dirty="0" smtClean="0"/>
              <a:t>Determine program goals.</a:t>
            </a:r>
          </a:p>
          <a:p>
            <a:r>
              <a:rPr lang="en-IN" dirty="0" smtClean="0"/>
              <a:t>Design the program.</a:t>
            </a:r>
          </a:p>
          <a:p>
            <a:r>
              <a:rPr lang="en-IN" dirty="0" smtClean="0"/>
              <a:t>Establish program assessment procedures.</a:t>
            </a:r>
          </a:p>
          <a:p>
            <a:r>
              <a:rPr lang="en-IN" dirty="0" smtClean="0"/>
              <a:t>Implement the program.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497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Economic factor (Production and vocation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96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Curriculum principles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Curriculum principles are the values a school believes will give both their pupils and community the best chance of succeeding, and what they know to be right, given its context.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640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7763"/>
            <a:ext cx="799288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7763"/>
            <a:ext cx="842493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4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7763"/>
            <a:ext cx="8280920" cy="5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73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7763"/>
            <a:ext cx="828092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2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0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812</Words>
  <Application>Microsoft Office PowerPoint</Application>
  <PresentationFormat>On-screen Show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Curriculum planning</vt:lpstr>
      <vt:lpstr>PowerPoint Presentation</vt:lpstr>
      <vt:lpstr>Steps in Curriculum Planning </vt:lpstr>
      <vt:lpstr>Curriculum principles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FOR CURRICULUM CONSTRUCTION</vt:lpstr>
      <vt:lpstr>PowerPoint Presentation</vt:lpstr>
      <vt:lpstr>The philosophical aspects :</vt:lpstr>
      <vt:lpstr>The form of government </vt:lpstr>
      <vt:lpstr>PowerPoint Presentation</vt:lpstr>
      <vt:lpstr>PowerPoint Presentation</vt:lpstr>
      <vt:lpstr>Cultural factor </vt:lpstr>
      <vt:lpstr>Religious aspects </vt:lpstr>
      <vt:lpstr>PowerPoint Presentation</vt:lpstr>
      <vt:lpstr>Caste system :</vt:lpstr>
      <vt:lpstr>PowerPoint Presentation</vt:lpstr>
      <vt:lpstr>Geographical factor :</vt:lpstr>
      <vt:lpstr>PowerPoint Presentation</vt:lpstr>
      <vt:lpstr>Climate :</vt:lpstr>
      <vt:lpstr>Economic factor (Production and vocation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Literacy</dc:title>
  <dc:creator>user</dc:creator>
  <cp:lastModifiedBy>user</cp:lastModifiedBy>
  <cp:revision>32</cp:revision>
  <dcterms:created xsi:type="dcterms:W3CDTF">2020-07-19T09:57:08Z</dcterms:created>
  <dcterms:modified xsi:type="dcterms:W3CDTF">2020-07-19T11:10:09Z</dcterms:modified>
</cp:coreProperties>
</file>