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83" r:id="rId3"/>
    <p:sldId id="273" r:id="rId4"/>
    <p:sldId id="274" r:id="rId5"/>
    <p:sldId id="275" r:id="rId6"/>
    <p:sldId id="276" r:id="rId7"/>
    <p:sldId id="258" r:id="rId8"/>
    <p:sldId id="259" r:id="rId9"/>
    <p:sldId id="263" r:id="rId10"/>
    <p:sldId id="264" r:id="rId11"/>
    <p:sldId id="265" r:id="rId12"/>
    <p:sldId id="266" r:id="rId13"/>
    <p:sldId id="267" r:id="rId14"/>
    <p:sldId id="268" r:id="rId15"/>
    <p:sldId id="269" r:id="rId16"/>
    <p:sldId id="270" r:id="rId17"/>
    <p:sldId id="271" r:id="rId18"/>
    <p:sldId id="272" r:id="rId19"/>
    <p:sldId id="284" r:id="rId20"/>
    <p:sldId id="277" r:id="rId21"/>
    <p:sldId id="278" r:id="rId22"/>
    <p:sldId id="279" r:id="rId23"/>
    <p:sldId id="280" r:id="rId24"/>
    <p:sldId id="285"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8900D-DF7E-485F-9BB7-815D66073806}" type="datetimeFigureOut">
              <a:rPr lang="en-IN" smtClean="0"/>
              <a:t>19-03-2021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68490-F1EB-4250-96A2-B5910D6121D0}" type="slidenum">
              <a:rPr lang="en-IN" smtClean="0"/>
              <a:t>‹#›</a:t>
            </a:fld>
            <a:endParaRPr lang="en-IN"/>
          </a:p>
        </p:txBody>
      </p:sp>
    </p:spTree>
    <p:extLst>
      <p:ext uri="{BB962C8B-B14F-4D97-AF65-F5344CB8AC3E}">
        <p14:creationId xmlns:p14="http://schemas.microsoft.com/office/powerpoint/2010/main" val="82457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49DFAB8-83FC-43EA-9D5A-6EE2C9DE5C56}" type="datetimeFigureOut">
              <a:rPr lang="en-IN" smtClean="0"/>
              <a:t>19-03-2021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242359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49DFAB8-83FC-43EA-9D5A-6EE2C9DE5C56}" type="datetimeFigureOut">
              <a:rPr lang="en-IN" smtClean="0"/>
              <a:t>19-03-2021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330456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49DFAB8-83FC-43EA-9D5A-6EE2C9DE5C56}" type="datetimeFigureOut">
              <a:rPr lang="en-IN" smtClean="0"/>
              <a:t>19-03-2021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249401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49DFAB8-83FC-43EA-9D5A-6EE2C9DE5C56}" type="datetimeFigureOut">
              <a:rPr lang="en-IN" smtClean="0"/>
              <a:t>19-03-2021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145131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9DFAB8-83FC-43EA-9D5A-6EE2C9DE5C56}" type="datetimeFigureOut">
              <a:rPr lang="en-IN" smtClean="0"/>
              <a:t>19-03-2021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147498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49DFAB8-83FC-43EA-9D5A-6EE2C9DE5C56}" type="datetimeFigureOut">
              <a:rPr lang="en-IN" smtClean="0"/>
              <a:t>19-03-2021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246666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49DFAB8-83FC-43EA-9D5A-6EE2C9DE5C56}" type="datetimeFigureOut">
              <a:rPr lang="en-IN" smtClean="0"/>
              <a:t>19-03-2021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316369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49DFAB8-83FC-43EA-9D5A-6EE2C9DE5C56}" type="datetimeFigureOut">
              <a:rPr lang="en-IN" smtClean="0"/>
              <a:t>19-03-2021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377172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DFAB8-83FC-43EA-9D5A-6EE2C9DE5C56}" type="datetimeFigureOut">
              <a:rPr lang="en-IN" smtClean="0"/>
              <a:t>19-03-2021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397665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DFAB8-83FC-43EA-9D5A-6EE2C9DE5C56}" type="datetimeFigureOut">
              <a:rPr lang="en-IN" smtClean="0"/>
              <a:t>19-03-2021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27574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DFAB8-83FC-43EA-9D5A-6EE2C9DE5C56}" type="datetimeFigureOut">
              <a:rPr lang="en-IN" smtClean="0"/>
              <a:t>19-03-2021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E47D27-4BB8-4C24-AF7A-582F9B49273F}" type="slidenum">
              <a:rPr lang="en-IN" smtClean="0"/>
              <a:t>‹#›</a:t>
            </a:fld>
            <a:endParaRPr lang="en-IN"/>
          </a:p>
        </p:txBody>
      </p:sp>
    </p:spTree>
    <p:extLst>
      <p:ext uri="{BB962C8B-B14F-4D97-AF65-F5344CB8AC3E}">
        <p14:creationId xmlns:p14="http://schemas.microsoft.com/office/powerpoint/2010/main" val="274654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DFAB8-83FC-43EA-9D5A-6EE2C9DE5C56}" type="datetimeFigureOut">
              <a:rPr lang="en-IN" smtClean="0"/>
              <a:t>19-03-2021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7D27-4BB8-4C24-AF7A-582F9B49273F}" type="slidenum">
              <a:rPr lang="en-IN" smtClean="0"/>
              <a:t>‹#›</a:t>
            </a:fld>
            <a:endParaRPr lang="en-IN"/>
          </a:p>
        </p:txBody>
      </p:sp>
    </p:spTree>
    <p:extLst>
      <p:ext uri="{BB962C8B-B14F-4D97-AF65-F5344CB8AC3E}">
        <p14:creationId xmlns:p14="http://schemas.microsoft.com/office/powerpoint/2010/main" val="929473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30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424936"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16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0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2809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05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03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52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253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IN" dirty="0"/>
          </a:p>
        </p:txBody>
      </p:sp>
      <p:sp>
        <p:nvSpPr>
          <p:cNvPr id="3" name="Content Placeholder 2"/>
          <p:cNvSpPr>
            <a:spLocks noGrp="1"/>
          </p:cNvSpPr>
          <p:nvPr>
            <p:ph idx="1"/>
          </p:nvPr>
        </p:nvSpPr>
        <p:spPr/>
        <p:txBody>
          <a:bodyPr/>
          <a:lstStyle/>
          <a:p>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1"/>
            <a:ext cx="8208912" cy="552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68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15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6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Curriculum as a praxis</a:t>
            </a:r>
            <a:endParaRPr lang="en-IN" dirty="0"/>
          </a:p>
        </p:txBody>
      </p:sp>
      <p:sp>
        <p:nvSpPr>
          <p:cNvPr id="3" name="Content Placeholder 2"/>
          <p:cNvSpPr>
            <a:spLocks noGrp="1"/>
          </p:cNvSpPr>
          <p:nvPr>
            <p:ph idx="1"/>
          </p:nvPr>
        </p:nvSpPr>
        <p:spPr/>
        <p:txBody>
          <a:bodyPr>
            <a:normAutofit lnSpcReduction="10000"/>
          </a:bodyPr>
          <a:lstStyle/>
          <a:p>
            <a:endParaRPr lang="en-IN" dirty="0" smtClean="0"/>
          </a:p>
          <a:p>
            <a:pPr algn="just"/>
            <a:r>
              <a:rPr lang="en-IN" dirty="0" smtClean="0"/>
              <a:t>Praxis  is </a:t>
            </a:r>
            <a:r>
              <a:rPr lang="en-IN" dirty="0"/>
              <a:t>the process by which a theory, lesson, or skill is enacted, embodied, or realized. "Praxis" may also refer to the act of engaging, applying, exercising, realizing, or practicing ideas</a:t>
            </a:r>
            <a:r>
              <a:rPr lang="en-IN" dirty="0" smtClean="0"/>
              <a:t>.</a:t>
            </a:r>
          </a:p>
          <a:p>
            <a:pPr algn="just"/>
            <a:r>
              <a:rPr lang="en-IN" dirty="0"/>
              <a:t>Praxis is used by educators to describe a recurring passage through a cyclical process of experiential </a:t>
            </a:r>
            <a:r>
              <a:rPr lang="en-IN" dirty="0" smtClean="0"/>
              <a:t>learning</a:t>
            </a:r>
            <a:r>
              <a:rPr lang="en-IN" dirty="0"/>
              <a:t> </a:t>
            </a:r>
            <a:r>
              <a:rPr lang="en-IN" dirty="0" smtClean="0"/>
              <a:t>.</a:t>
            </a:r>
            <a:endParaRPr lang="en-IN" dirty="0"/>
          </a:p>
        </p:txBody>
      </p:sp>
    </p:spTree>
    <p:extLst>
      <p:ext uri="{BB962C8B-B14F-4D97-AF65-F5344CB8AC3E}">
        <p14:creationId xmlns:p14="http://schemas.microsoft.com/office/powerpoint/2010/main" val="425488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Curriculum Theory </a:t>
            </a:r>
          </a:p>
        </p:txBody>
      </p:sp>
      <p:sp>
        <p:nvSpPr>
          <p:cNvPr id="3" name="Content Placeholder 2"/>
          <p:cNvSpPr>
            <a:spLocks noGrp="1"/>
          </p:cNvSpPr>
          <p:nvPr>
            <p:ph idx="1"/>
          </p:nvPr>
        </p:nvSpPr>
        <p:spPr/>
        <p:txBody>
          <a:bodyPr/>
          <a:lstStyle/>
          <a:p>
            <a:endParaRPr lang="en-IN" dirty="0" smtClean="0"/>
          </a:p>
          <a:p>
            <a:r>
              <a:rPr lang="en-IN" dirty="0" smtClean="0"/>
              <a:t>The three  </a:t>
            </a:r>
            <a:r>
              <a:rPr lang="en-IN" dirty="0"/>
              <a:t>models of curriculum described in the article are curriculum as product, curriculum as process</a:t>
            </a:r>
            <a:r>
              <a:rPr lang="en-IN" dirty="0" smtClean="0"/>
              <a:t>, and  </a:t>
            </a:r>
            <a:r>
              <a:rPr lang="en-IN" dirty="0"/>
              <a:t>curriculum as </a:t>
            </a:r>
            <a:r>
              <a:rPr lang="en-IN" dirty="0" smtClean="0"/>
              <a:t>praxis</a:t>
            </a:r>
            <a:r>
              <a:rPr lang="en-IN" dirty="0"/>
              <a:t>.</a:t>
            </a:r>
            <a:r>
              <a:rPr lang="en-IN" dirty="0" smtClean="0"/>
              <a:t> </a:t>
            </a:r>
            <a:endParaRPr lang="en-IN" dirty="0"/>
          </a:p>
        </p:txBody>
      </p:sp>
    </p:spTree>
    <p:extLst>
      <p:ext uri="{BB962C8B-B14F-4D97-AF65-F5344CB8AC3E}">
        <p14:creationId xmlns:p14="http://schemas.microsoft.com/office/powerpoint/2010/main" val="288007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Curriculum as Praxis</a:t>
            </a:r>
          </a:p>
        </p:txBody>
      </p:sp>
      <p:sp>
        <p:nvSpPr>
          <p:cNvPr id="3" name="Content Placeholder 2"/>
          <p:cNvSpPr>
            <a:spLocks noGrp="1"/>
          </p:cNvSpPr>
          <p:nvPr>
            <p:ph idx="1"/>
          </p:nvPr>
        </p:nvSpPr>
        <p:spPr/>
        <p:txBody>
          <a:bodyPr>
            <a:normAutofit fontScale="92500" lnSpcReduction="10000"/>
          </a:bodyPr>
          <a:lstStyle/>
          <a:p>
            <a:pPr algn="just"/>
            <a:endParaRPr lang="en-IN" dirty="0" smtClean="0"/>
          </a:p>
          <a:p>
            <a:pPr algn="just"/>
            <a:r>
              <a:rPr lang="en-IN" dirty="0"/>
              <a:t>Scott and Marshall (2009) refer to praxis as "a philosophical term referring to human action on the natural and social world". </a:t>
            </a:r>
          </a:p>
          <a:p>
            <a:pPr algn="just"/>
            <a:r>
              <a:rPr lang="en-IN" dirty="0" smtClean="0"/>
              <a:t>First</a:t>
            </a:r>
            <a:r>
              <a:rPr lang="en-IN" dirty="0"/>
              <a:t>, the notion of curriculum as praxis holds that practice should not focus exclusively on individuals alone or the group alone, but pays careful attention to the way in which individuals and the group create understandings and practices, as well as </a:t>
            </a:r>
            <a:r>
              <a:rPr lang="en-IN" dirty="0" smtClean="0"/>
              <a:t>meaning making.</a:t>
            </a:r>
            <a:endParaRPr lang="en-IN" dirty="0"/>
          </a:p>
        </p:txBody>
      </p:sp>
    </p:spTree>
    <p:extLst>
      <p:ext uri="{BB962C8B-B14F-4D97-AF65-F5344CB8AC3E}">
        <p14:creationId xmlns:p14="http://schemas.microsoft.com/office/powerpoint/2010/main" val="299800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For </a:t>
            </a:r>
            <a:r>
              <a:rPr lang="en-IN" dirty="0" smtClean="0"/>
              <a:t>example,  </a:t>
            </a:r>
            <a:r>
              <a:rPr lang="en-IN" dirty="0"/>
              <a:t>explore the experiences of different cultural and racial groups in </a:t>
            </a:r>
            <a:r>
              <a:rPr lang="en-IN" dirty="0" smtClean="0"/>
              <a:t>society, as </a:t>
            </a:r>
            <a:r>
              <a:rPr lang="en-IN" smtClean="0"/>
              <a:t>well as focus </a:t>
            </a:r>
            <a:r>
              <a:rPr lang="en-IN" dirty="0"/>
              <a:t>on individual attitudes. </a:t>
            </a:r>
          </a:p>
        </p:txBody>
      </p:sp>
    </p:spTree>
    <p:extLst>
      <p:ext uri="{BB962C8B-B14F-4D97-AF65-F5344CB8AC3E}">
        <p14:creationId xmlns:p14="http://schemas.microsoft.com/office/powerpoint/2010/main" val="4032328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Second, we could be looking for a commitment expressed in action to the exploration of educators' values and their practice. Are they, for example, able to say in a coherent way what they think makes for human well-being and link this with their practice?</a:t>
            </a:r>
          </a:p>
        </p:txBody>
      </p:sp>
    </p:spTree>
    <p:extLst>
      <p:ext uri="{BB962C8B-B14F-4D97-AF65-F5344CB8AC3E}">
        <p14:creationId xmlns:p14="http://schemas.microsoft.com/office/powerpoint/2010/main" val="116404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Third, we could expect practitioners committed to praxis to be exploring their practice with their peers</a:t>
            </a:r>
            <a:r>
              <a:rPr lang="en-IN" dirty="0" smtClean="0"/>
              <a:t>.</a:t>
            </a:r>
          </a:p>
          <a:p>
            <a:pPr algn="just"/>
            <a:r>
              <a:rPr lang="en-IN" dirty="0" smtClean="0"/>
              <a:t> </a:t>
            </a:r>
            <a:r>
              <a:rPr lang="en-IN" dirty="0"/>
              <a:t>In other words, their beliefs and values would be reflected in the work they do.</a:t>
            </a:r>
          </a:p>
        </p:txBody>
      </p:sp>
    </p:spTree>
    <p:extLst>
      <p:ext uri="{BB962C8B-B14F-4D97-AF65-F5344CB8AC3E}">
        <p14:creationId xmlns:p14="http://schemas.microsoft.com/office/powerpoint/2010/main" val="390404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a:t>Praxis may be described as a form of critical thinking and comprises the combination of reflection and action. Praxis can be viewed as a progression of cognitive and physical actions:</a:t>
            </a:r>
          </a:p>
          <a:p>
            <a:endParaRPr lang="en-IN" dirty="0"/>
          </a:p>
          <a:p>
            <a:r>
              <a:rPr lang="en-IN" dirty="0"/>
              <a:t>Taking the action</a:t>
            </a:r>
          </a:p>
          <a:p>
            <a:r>
              <a:rPr lang="en-IN" dirty="0"/>
              <a:t>Considering the impacts of the action</a:t>
            </a:r>
          </a:p>
          <a:p>
            <a:r>
              <a:rPr lang="en-IN" dirty="0"/>
              <a:t>Analysing the results of the action by reflecting upon </a:t>
            </a:r>
            <a:r>
              <a:rPr lang="en-IN" dirty="0" smtClean="0"/>
              <a:t>it</a:t>
            </a:r>
            <a:endParaRPr lang="en-IN" dirty="0"/>
          </a:p>
        </p:txBody>
      </p:sp>
    </p:spTree>
    <p:extLst>
      <p:ext uri="{BB962C8B-B14F-4D97-AF65-F5344CB8AC3E}">
        <p14:creationId xmlns:p14="http://schemas.microsoft.com/office/powerpoint/2010/main" val="314741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Altering and revising conceptions and planning following reflection</a:t>
            </a:r>
          </a:p>
          <a:p>
            <a:r>
              <a:rPr lang="en-IN" dirty="0"/>
              <a:t>Implementing these plans in further actions</a:t>
            </a:r>
          </a:p>
          <a:p>
            <a:r>
              <a:rPr lang="en-IN" dirty="0"/>
              <a:t>This creates a cycle which can be viewed in terms of educational settings, learners and educational facilitators.</a:t>
            </a:r>
          </a:p>
        </p:txBody>
      </p:sp>
    </p:spTree>
    <p:extLst>
      <p:ext uri="{BB962C8B-B14F-4D97-AF65-F5344CB8AC3E}">
        <p14:creationId xmlns:p14="http://schemas.microsoft.com/office/powerpoint/2010/main" val="211198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Curriculum as a product</a:t>
            </a:r>
            <a:endParaRPr lang="en-IN" dirty="0"/>
          </a:p>
        </p:txBody>
      </p:sp>
      <p:sp>
        <p:nvSpPr>
          <p:cNvPr id="3" name="Content Placeholder 2"/>
          <p:cNvSpPr>
            <a:spLocks noGrp="1"/>
          </p:cNvSpPr>
          <p:nvPr>
            <p:ph idx="1"/>
          </p:nvPr>
        </p:nvSpPr>
        <p:spPr/>
        <p:txBody>
          <a:bodyPr>
            <a:normAutofit/>
          </a:bodyPr>
          <a:lstStyle/>
          <a:p>
            <a:pPr algn="just"/>
            <a:r>
              <a:rPr lang="en-IN" dirty="0"/>
              <a:t>Curriculum as a </a:t>
            </a:r>
            <a:r>
              <a:rPr lang="en-IN" dirty="0" smtClean="0"/>
              <a:t>product there </a:t>
            </a:r>
            <a:r>
              <a:rPr lang="en-IN" dirty="0"/>
              <a:t>were certain skills to master and facts to know. Knowledge was seen as something similar to a product that is manufactured</a:t>
            </a:r>
            <a:r>
              <a:rPr lang="en-IN" dirty="0" smtClean="0"/>
              <a:t>.</a:t>
            </a:r>
          </a:p>
          <a:p>
            <a:r>
              <a:rPr lang="en-IN" dirty="0" smtClean="0"/>
              <a:t>There </a:t>
            </a:r>
            <a:r>
              <a:rPr lang="en-IN" dirty="0"/>
              <a:t>was a series of steps leading to the product, and curriculum could be designed accordingly. The steps were:</a:t>
            </a:r>
          </a:p>
        </p:txBody>
      </p:sp>
    </p:spTree>
    <p:extLst>
      <p:ext uri="{BB962C8B-B14F-4D97-AF65-F5344CB8AC3E}">
        <p14:creationId xmlns:p14="http://schemas.microsoft.com/office/powerpoint/2010/main" val="384433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Step 1: Diagnosis of need</a:t>
            </a:r>
          </a:p>
          <a:p>
            <a:endParaRPr lang="en-IN" dirty="0"/>
          </a:p>
          <a:p>
            <a:r>
              <a:rPr lang="en-IN" dirty="0"/>
              <a:t>Step 2: Formulation of objectives</a:t>
            </a:r>
          </a:p>
          <a:p>
            <a:endParaRPr lang="en-IN" dirty="0"/>
          </a:p>
          <a:p>
            <a:r>
              <a:rPr lang="en-IN" dirty="0"/>
              <a:t>Step 3: Selection of content</a:t>
            </a:r>
          </a:p>
          <a:p>
            <a:endParaRPr lang="en-IN" dirty="0"/>
          </a:p>
          <a:p>
            <a:r>
              <a:rPr lang="en-IN" dirty="0"/>
              <a:t>Step 4: Organization of content</a:t>
            </a:r>
          </a:p>
        </p:txBody>
      </p:sp>
    </p:spTree>
    <p:extLst>
      <p:ext uri="{BB962C8B-B14F-4D97-AF65-F5344CB8AC3E}">
        <p14:creationId xmlns:p14="http://schemas.microsoft.com/office/powerpoint/2010/main" val="277292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step </a:t>
            </a:r>
            <a:r>
              <a:rPr lang="en-IN" dirty="0"/>
              <a:t>5: Selection of learning experiences</a:t>
            </a:r>
          </a:p>
          <a:p>
            <a:endParaRPr lang="en-IN" dirty="0"/>
          </a:p>
          <a:p>
            <a:r>
              <a:rPr lang="en-IN" dirty="0"/>
              <a:t>Step 6: Organization of learning experiences</a:t>
            </a:r>
          </a:p>
          <a:p>
            <a:endParaRPr lang="en-IN" dirty="0"/>
          </a:p>
          <a:p>
            <a:r>
              <a:rPr lang="en-IN" dirty="0"/>
              <a:t>Step 7: Determination of what to evaluate, </a:t>
            </a:r>
            <a:r>
              <a:rPr lang="en-IN" dirty="0" smtClean="0"/>
              <a:t>   and </a:t>
            </a:r>
            <a:r>
              <a:rPr lang="en-IN" dirty="0"/>
              <a:t>the ways and means of doing it.</a:t>
            </a:r>
          </a:p>
        </p:txBody>
      </p:sp>
    </p:spTree>
    <p:extLst>
      <p:ext uri="{BB962C8B-B14F-4D97-AF65-F5344CB8AC3E}">
        <p14:creationId xmlns:p14="http://schemas.microsoft.com/office/powerpoint/2010/main" val="396855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lstStyle/>
          <a:p>
            <a:r>
              <a:rPr lang="en-IN" dirty="0"/>
              <a:t>Here are some of the problems with the product orientation:</a:t>
            </a:r>
          </a:p>
          <a:p>
            <a:endParaRPr lang="en-IN" dirty="0"/>
          </a:p>
          <a:p>
            <a:r>
              <a:rPr lang="en-IN" dirty="0"/>
              <a:t>Students are generally left out of the picture.</a:t>
            </a:r>
          </a:p>
          <a:p>
            <a:r>
              <a:rPr lang="en-IN" dirty="0"/>
              <a:t>The objectives are not clear.</a:t>
            </a:r>
          </a:p>
          <a:p>
            <a:r>
              <a:rPr lang="en-IN" dirty="0"/>
              <a:t>Students are not be able to solve unanticipated problems that arise.</a:t>
            </a:r>
          </a:p>
        </p:txBody>
      </p:sp>
    </p:spTree>
    <p:extLst>
      <p:ext uri="{BB962C8B-B14F-4D97-AF65-F5344CB8AC3E}">
        <p14:creationId xmlns:p14="http://schemas.microsoft.com/office/powerpoint/2010/main" val="94443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endParaRPr lang="en-IN" b="1" dirty="0" smtClean="0"/>
          </a:p>
          <a:p>
            <a:r>
              <a:rPr lang="en-IN" b="1" dirty="0" smtClean="0"/>
              <a:t>Curriculum as process </a:t>
            </a:r>
            <a:r>
              <a:rPr lang="en-IN" dirty="0" smtClean="0"/>
              <a:t>sees curriculum as what actually happens in the classroom and what things are done to prepare. </a:t>
            </a:r>
          </a:p>
          <a:p>
            <a:r>
              <a:rPr lang="en-IN" dirty="0" smtClean="0"/>
              <a:t> The process model is driven by general principles and focuses on meaning-making.</a:t>
            </a:r>
          </a:p>
          <a:p>
            <a:endParaRPr lang="en-IN" dirty="0"/>
          </a:p>
        </p:txBody>
      </p:sp>
    </p:spTree>
    <p:extLst>
      <p:ext uri="{BB962C8B-B14F-4D97-AF65-F5344CB8AC3E}">
        <p14:creationId xmlns:p14="http://schemas.microsoft.com/office/powerpoint/2010/main" val="297552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IN" smtClean="0"/>
          </a:p>
          <a:p>
            <a:r>
              <a:rPr lang="en-IN" smtClean="0"/>
              <a:t>Some </a:t>
            </a:r>
            <a:r>
              <a:rPr lang="en-IN" dirty="0" smtClean="0"/>
              <a:t>possible drawbacks or problems include an issue for those who want “some greater degree of uniformity in what is taught, a lack of attention towards </a:t>
            </a:r>
            <a:r>
              <a:rPr lang="en-IN" smtClean="0"/>
              <a:t>context, and </a:t>
            </a:r>
            <a:r>
              <a:rPr lang="en-IN" dirty="0" smtClean="0"/>
              <a:t>dependency on the quality </a:t>
            </a:r>
            <a:r>
              <a:rPr lang="en-IN" smtClean="0"/>
              <a:t>of teachers.</a:t>
            </a:r>
            <a:endParaRPr lang="en-IN" dirty="0"/>
          </a:p>
        </p:txBody>
      </p:sp>
    </p:spTree>
    <p:extLst>
      <p:ext uri="{BB962C8B-B14F-4D97-AF65-F5344CB8AC3E}">
        <p14:creationId xmlns:p14="http://schemas.microsoft.com/office/powerpoint/2010/main" val="219363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9"/>
            <a:ext cx="820891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627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578</Words>
  <Application>Microsoft Office PowerPoint</Application>
  <PresentationFormat>On-screen Show (4:3)</PresentationFormat>
  <Paragraphs>48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Curriculum Theory </vt:lpstr>
      <vt:lpstr>Curriculum as a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 as a praxis</vt:lpstr>
      <vt:lpstr>Curriculum as Praxis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Theory and Practice</dc:title>
  <dc:creator>user</dc:creator>
  <cp:lastModifiedBy>user</cp:lastModifiedBy>
  <cp:revision>53</cp:revision>
  <dcterms:created xsi:type="dcterms:W3CDTF">2021-03-09T11:58:58Z</dcterms:created>
  <dcterms:modified xsi:type="dcterms:W3CDTF">2021-03-19T03:20:26Z</dcterms:modified>
</cp:coreProperties>
</file>