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4" r:id="rId2"/>
    <p:sldId id="263" r:id="rId3"/>
    <p:sldId id="257" r:id="rId4"/>
    <p:sldId id="258" r:id="rId5"/>
    <p:sldId id="259" r:id="rId6"/>
    <p:sldId id="266" r:id="rId7"/>
    <p:sldId id="260" r:id="rId8"/>
    <p:sldId id="265"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884E14-AB76-4333-A090-4660143CF403}" type="datetimeFigureOut">
              <a:rPr lang="en-IN" smtClean="0"/>
              <a:t>29-03-2021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799869-0B78-4915-9BDF-A2CB9B181DFD}" type="slidenum">
              <a:rPr lang="en-IN" smtClean="0"/>
              <a:t>‹#›</a:t>
            </a:fld>
            <a:endParaRPr lang="en-IN"/>
          </a:p>
        </p:txBody>
      </p:sp>
    </p:spTree>
    <p:extLst>
      <p:ext uri="{BB962C8B-B14F-4D97-AF65-F5344CB8AC3E}">
        <p14:creationId xmlns:p14="http://schemas.microsoft.com/office/powerpoint/2010/main" val="2062197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8799869-0B78-4915-9BDF-A2CB9B181DFD}" type="slidenum">
              <a:rPr lang="en-IN" smtClean="0"/>
              <a:t>6</a:t>
            </a:fld>
            <a:endParaRPr lang="en-IN"/>
          </a:p>
        </p:txBody>
      </p:sp>
    </p:spTree>
    <p:extLst>
      <p:ext uri="{BB962C8B-B14F-4D97-AF65-F5344CB8AC3E}">
        <p14:creationId xmlns:p14="http://schemas.microsoft.com/office/powerpoint/2010/main" val="2680085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157D858-C49F-46DD-9380-48A33644BCA2}" type="datetimeFigureOut">
              <a:rPr lang="en-IN" smtClean="0"/>
              <a:t>29-03-2021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EFEB01-A729-4516-938F-051212AE0079}" type="slidenum">
              <a:rPr lang="en-IN" smtClean="0"/>
              <a:t>‹#›</a:t>
            </a:fld>
            <a:endParaRPr lang="en-IN"/>
          </a:p>
        </p:txBody>
      </p:sp>
    </p:spTree>
    <p:extLst>
      <p:ext uri="{BB962C8B-B14F-4D97-AF65-F5344CB8AC3E}">
        <p14:creationId xmlns:p14="http://schemas.microsoft.com/office/powerpoint/2010/main" val="160840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157D858-C49F-46DD-9380-48A33644BCA2}" type="datetimeFigureOut">
              <a:rPr lang="en-IN" smtClean="0"/>
              <a:t>29-03-2021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EFEB01-A729-4516-938F-051212AE0079}" type="slidenum">
              <a:rPr lang="en-IN" smtClean="0"/>
              <a:t>‹#›</a:t>
            </a:fld>
            <a:endParaRPr lang="en-IN"/>
          </a:p>
        </p:txBody>
      </p:sp>
    </p:spTree>
    <p:extLst>
      <p:ext uri="{BB962C8B-B14F-4D97-AF65-F5344CB8AC3E}">
        <p14:creationId xmlns:p14="http://schemas.microsoft.com/office/powerpoint/2010/main" val="434482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157D858-C49F-46DD-9380-48A33644BCA2}" type="datetimeFigureOut">
              <a:rPr lang="en-IN" smtClean="0"/>
              <a:t>29-03-2021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EFEB01-A729-4516-938F-051212AE0079}" type="slidenum">
              <a:rPr lang="en-IN" smtClean="0"/>
              <a:t>‹#›</a:t>
            </a:fld>
            <a:endParaRPr lang="en-IN"/>
          </a:p>
        </p:txBody>
      </p:sp>
    </p:spTree>
    <p:extLst>
      <p:ext uri="{BB962C8B-B14F-4D97-AF65-F5344CB8AC3E}">
        <p14:creationId xmlns:p14="http://schemas.microsoft.com/office/powerpoint/2010/main" val="1118206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157D858-C49F-46DD-9380-48A33644BCA2}" type="datetimeFigureOut">
              <a:rPr lang="en-IN" smtClean="0"/>
              <a:t>29-03-2021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EFEB01-A729-4516-938F-051212AE0079}" type="slidenum">
              <a:rPr lang="en-IN" smtClean="0"/>
              <a:t>‹#›</a:t>
            </a:fld>
            <a:endParaRPr lang="en-IN"/>
          </a:p>
        </p:txBody>
      </p:sp>
    </p:spTree>
    <p:extLst>
      <p:ext uri="{BB962C8B-B14F-4D97-AF65-F5344CB8AC3E}">
        <p14:creationId xmlns:p14="http://schemas.microsoft.com/office/powerpoint/2010/main" val="3028533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57D858-C49F-46DD-9380-48A33644BCA2}" type="datetimeFigureOut">
              <a:rPr lang="en-IN" smtClean="0"/>
              <a:t>29-03-2021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2EFEB01-A729-4516-938F-051212AE0079}" type="slidenum">
              <a:rPr lang="en-IN" smtClean="0"/>
              <a:t>‹#›</a:t>
            </a:fld>
            <a:endParaRPr lang="en-IN"/>
          </a:p>
        </p:txBody>
      </p:sp>
    </p:spTree>
    <p:extLst>
      <p:ext uri="{BB962C8B-B14F-4D97-AF65-F5344CB8AC3E}">
        <p14:creationId xmlns:p14="http://schemas.microsoft.com/office/powerpoint/2010/main" val="3763434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157D858-C49F-46DD-9380-48A33644BCA2}" type="datetimeFigureOut">
              <a:rPr lang="en-IN" smtClean="0"/>
              <a:t>29-03-2021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2EFEB01-A729-4516-938F-051212AE0079}" type="slidenum">
              <a:rPr lang="en-IN" smtClean="0"/>
              <a:t>‹#›</a:t>
            </a:fld>
            <a:endParaRPr lang="en-IN"/>
          </a:p>
        </p:txBody>
      </p:sp>
    </p:spTree>
    <p:extLst>
      <p:ext uri="{BB962C8B-B14F-4D97-AF65-F5344CB8AC3E}">
        <p14:creationId xmlns:p14="http://schemas.microsoft.com/office/powerpoint/2010/main" val="1309321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157D858-C49F-46DD-9380-48A33644BCA2}" type="datetimeFigureOut">
              <a:rPr lang="en-IN" smtClean="0"/>
              <a:t>29-03-2021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2EFEB01-A729-4516-938F-051212AE0079}" type="slidenum">
              <a:rPr lang="en-IN" smtClean="0"/>
              <a:t>‹#›</a:t>
            </a:fld>
            <a:endParaRPr lang="en-IN"/>
          </a:p>
        </p:txBody>
      </p:sp>
    </p:spTree>
    <p:extLst>
      <p:ext uri="{BB962C8B-B14F-4D97-AF65-F5344CB8AC3E}">
        <p14:creationId xmlns:p14="http://schemas.microsoft.com/office/powerpoint/2010/main" val="4122183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157D858-C49F-46DD-9380-48A33644BCA2}" type="datetimeFigureOut">
              <a:rPr lang="en-IN" smtClean="0"/>
              <a:t>29-03-2021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2EFEB01-A729-4516-938F-051212AE0079}" type="slidenum">
              <a:rPr lang="en-IN" smtClean="0"/>
              <a:t>‹#›</a:t>
            </a:fld>
            <a:endParaRPr lang="en-IN"/>
          </a:p>
        </p:txBody>
      </p:sp>
    </p:spTree>
    <p:extLst>
      <p:ext uri="{BB962C8B-B14F-4D97-AF65-F5344CB8AC3E}">
        <p14:creationId xmlns:p14="http://schemas.microsoft.com/office/powerpoint/2010/main" val="1449283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7D858-C49F-46DD-9380-48A33644BCA2}" type="datetimeFigureOut">
              <a:rPr lang="en-IN" smtClean="0"/>
              <a:t>29-03-2021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2EFEB01-A729-4516-938F-051212AE0079}" type="slidenum">
              <a:rPr lang="en-IN" smtClean="0"/>
              <a:t>‹#›</a:t>
            </a:fld>
            <a:endParaRPr lang="en-IN"/>
          </a:p>
        </p:txBody>
      </p:sp>
    </p:spTree>
    <p:extLst>
      <p:ext uri="{BB962C8B-B14F-4D97-AF65-F5344CB8AC3E}">
        <p14:creationId xmlns:p14="http://schemas.microsoft.com/office/powerpoint/2010/main" val="3358307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57D858-C49F-46DD-9380-48A33644BCA2}" type="datetimeFigureOut">
              <a:rPr lang="en-IN" smtClean="0"/>
              <a:t>29-03-2021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2EFEB01-A729-4516-938F-051212AE0079}" type="slidenum">
              <a:rPr lang="en-IN" smtClean="0"/>
              <a:t>‹#›</a:t>
            </a:fld>
            <a:endParaRPr lang="en-IN"/>
          </a:p>
        </p:txBody>
      </p:sp>
    </p:spTree>
    <p:extLst>
      <p:ext uri="{BB962C8B-B14F-4D97-AF65-F5344CB8AC3E}">
        <p14:creationId xmlns:p14="http://schemas.microsoft.com/office/powerpoint/2010/main" val="4093653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57D858-C49F-46DD-9380-48A33644BCA2}" type="datetimeFigureOut">
              <a:rPr lang="en-IN" smtClean="0"/>
              <a:t>29-03-2021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2EFEB01-A729-4516-938F-051212AE0079}" type="slidenum">
              <a:rPr lang="en-IN" smtClean="0"/>
              <a:t>‹#›</a:t>
            </a:fld>
            <a:endParaRPr lang="en-IN"/>
          </a:p>
        </p:txBody>
      </p:sp>
    </p:spTree>
    <p:extLst>
      <p:ext uri="{BB962C8B-B14F-4D97-AF65-F5344CB8AC3E}">
        <p14:creationId xmlns:p14="http://schemas.microsoft.com/office/powerpoint/2010/main" val="1073058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7D858-C49F-46DD-9380-48A33644BCA2}" type="datetimeFigureOut">
              <a:rPr lang="en-IN" smtClean="0"/>
              <a:t>29-03-2021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EFEB01-A729-4516-938F-051212AE0079}" type="slidenum">
              <a:rPr lang="en-IN" smtClean="0"/>
              <a:t>‹#›</a:t>
            </a:fld>
            <a:endParaRPr lang="en-IN"/>
          </a:p>
        </p:txBody>
      </p:sp>
    </p:spTree>
    <p:extLst>
      <p:ext uri="{BB962C8B-B14F-4D97-AF65-F5344CB8AC3E}">
        <p14:creationId xmlns:p14="http://schemas.microsoft.com/office/powerpoint/2010/main" val="3296193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lnSpcReduction="10000"/>
          </a:bodyPr>
          <a:lstStyle/>
          <a:p>
            <a:r>
              <a:rPr lang="en-IN" dirty="0" smtClean="0"/>
              <a:t>Theodore </a:t>
            </a:r>
            <a:r>
              <a:rPr lang="en-IN" dirty="0" err="1" smtClean="0"/>
              <a:t>Burghard</a:t>
            </a:r>
            <a:r>
              <a:rPr lang="en-IN" dirty="0" smtClean="0"/>
              <a:t> Hurt </a:t>
            </a:r>
            <a:r>
              <a:rPr lang="en-IN" dirty="0" err="1" smtClean="0"/>
              <a:t>Brameld</a:t>
            </a:r>
            <a:r>
              <a:rPr lang="en-IN" dirty="0" smtClean="0"/>
              <a:t> </a:t>
            </a:r>
            <a:r>
              <a:rPr lang="en-IN" dirty="0" smtClean="0"/>
              <a:t>--</a:t>
            </a:r>
            <a:r>
              <a:rPr lang="en-IN" dirty="0" smtClean="0">
                <a:solidFill>
                  <a:srgbClr val="FF0000"/>
                </a:solidFill>
              </a:rPr>
              <a:t>Reconstructionist </a:t>
            </a:r>
            <a:r>
              <a:rPr lang="en-IN" dirty="0" smtClean="0">
                <a:solidFill>
                  <a:srgbClr val="FF0000"/>
                </a:solidFill>
              </a:rPr>
              <a:t>curriculum</a:t>
            </a:r>
          </a:p>
          <a:p>
            <a:pPr algn="just"/>
            <a:r>
              <a:rPr lang="en-IN" dirty="0" smtClean="0"/>
              <a:t>Theodore </a:t>
            </a:r>
            <a:r>
              <a:rPr lang="en-IN" dirty="0" err="1" smtClean="0"/>
              <a:t>Burghard</a:t>
            </a:r>
            <a:r>
              <a:rPr lang="en-IN" dirty="0" smtClean="0"/>
              <a:t> Hurt </a:t>
            </a:r>
            <a:r>
              <a:rPr lang="en-IN" dirty="0" err="1" smtClean="0"/>
              <a:t>Brameld</a:t>
            </a:r>
            <a:r>
              <a:rPr lang="en-IN" dirty="0" smtClean="0"/>
              <a:t> (1904-1987) was a </a:t>
            </a:r>
            <a:r>
              <a:rPr lang="en-IN" dirty="0" smtClean="0">
                <a:solidFill>
                  <a:srgbClr val="FF0000"/>
                </a:solidFill>
              </a:rPr>
              <a:t>leading educational philosopher </a:t>
            </a:r>
            <a:r>
              <a:rPr lang="en-IN" dirty="0" smtClean="0"/>
              <a:t>of the 20th century. As an American educator and educational philosopher, </a:t>
            </a:r>
            <a:r>
              <a:rPr lang="en-IN" dirty="0" err="1" smtClean="0"/>
              <a:t>Brameld</a:t>
            </a:r>
            <a:r>
              <a:rPr lang="en-IN" dirty="0" smtClean="0"/>
              <a:t> was best known as the </a:t>
            </a:r>
            <a:r>
              <a:rPr lang="en-IN" dirty="0" smtClean="0">
                <a:solidFill>
                  <a:srgbClr val="FF0000"/>
                </a:solidFill>
              </a:rPr>
              <a:t>founder of Social </a:t>
            </a:r>
            <a:r>
              <a:rPr lang="en-IN" dirty="0" err="1" smtClean="0">
                <a:solidFill>
                  <a:srgbClr val="FF0000"/>
                </a:solidFill>
              </a:rPr>
              <a:t>Reconstructionism</a:t>
            </a:r>
            <a:r>
              <a:rPr lang="en-IN" dirty="0" smtClean="0">
                <a:solidFill>
                  <a:srgbClr val="FF0000"/>
                </a:solidFill>
              </a:rPr>
              <a:t>.</a:t>
            </a:r>
          </a:p>
          <a:p>
            <a:pPr algn="just"/>
            <a:r>
              <a:rPr lang="en-IN" dirty="0" smtClean="0"/>
              <a:t>Reconstructionist educators focus on a curriculum that highlights </a:t>
            </a:r>
            <a:r>
              <a:rPr lang="en-IN" dirty="0" smtClean="0">
                <a:solidFill>
                  <a:srgbClr val="FF0000"/>
                </a:solidFill>
              </a:rPr>
              <a:t>social reform as the aim of education.</a:t>
            </a:r>
            <a:endParaRPr lang="en-IN" dirty="0">
              <a:solidFill>
                <a:srgbClr val="FF0000"/>
              </a:solidFill>
            </a:endParaRPr>
          </a:p>
        </p:txBody>
      </p:sp>
    </p:spTree>
    <p:extLst>
      <p:ext uri="{BB962C8B-B14F-4D97-AF65-F5344CB8AC3E}">
        <p14:creationId xmlns:p14="http://schemas.microsoft.com/office/powerpoint/2010/main" val="493371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0648"/>
            <a:ext cx="8280920" cy="5832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037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r>
              <a:rPr lang="en-IN" dirty="0" smtClean="0"/>
              <a:t>Social </a:t>
            </a:r>
            <a:r>
              <a:rPr lang="en-IN" dirty="0" smtClean="0"/>
              <a:t>Reconstructionist </a:t>
            </a:r>
            <a:r>
              <a:rPr lang="en-IN" dirty="0" smtClean="0"/>
              <a:t>are dissatisfied with the social, political and economic order of society and take curriculum as vehicle for reconstruction of the society. </a:t>
            </a:r>
          </a:p>
          <a:p>
            <a:r>
              <a:rPr lang="en-IN" dirty="0" smtClean="0"/>
              <a:t>curriculum should confront the learners with issues which mankind face and this curriculum should develop in learners the ability of critically analysing these issues and finding out the possible solutions.</a:t>
            </a:r>
            <a:endParaRPr lang="en-IN" dirty="0"/>
          </a:p>
        </p:txBody>
      </p:sp>
    </p:spTree>
    <p:extLst>
      <p:ext uri="{BB962C8B-B14F-4D97-AF65-F5344CB8AC3E}">
        <p14:creationId xmlns:p14="http://schemas.microsoft.com/office/powerpoint/2010/main" val="259056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92500" lnSpcReduction="20000"/>
          </a:bodyPr>
          <a:lstStyle/>
          <a:p>
            <a:r>
              <a:rPr lang="en-IN" dirty="0"/>
              <a:t>T</a:t>
            </a:r>
            <a:r>
              <a:rPr lang="en-IN" dirty="0" smtClean="0"/>
              <a:t>he learners will develop deep understanding of the society and they will strive for better social order.</a:t>
            </a:r>
          </a:p>
          <a:p>
            <a:r>
              <a:rPr lang="en-IN" dirty="0" smtClean="0"/>
              <a:t> Social adaptation and social reconstruction approaches are very important here. </a:t>
            </a:r>
          </a:p>
          <a:p>
            <a:r>
              <a:rPr lang="en-IN" dirty="0" smtClean="0"/>
              <a:t>The social adaptation approach refers to awareness of students about the social problems and giving the students solutions of these problems. </a:t>
            </a:r>
          </a:p>
          <a:p>
            <a:r>
              <a:rPr lang="en-IN" dirty="0" smtClean="0"/>
              <a:t>social reconstruction refers to developing in students critical awareness of social problems and seeking changes in basic structure of society to improve the real world.</a:t>
            </a:r>
            <a:endParaRPr lang="en-IN" dirty="0"/>
          </a:p>
        </p:txBody>
      </p:sp>
    </p:spTree>
    <p:extLst>
      <p:ext uri="{BB962C8B-B14F-4D97-AF65-F5344CB8AC3E}">
        <p14:creationId xmlns:p14="http://schemas.microsoft.com/office/powerpoint/2010/main" val="3033711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212" y="332655"/>
            <a:ext cx="8352928" cy="5832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4990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IMPORTANCE</a:t>
            </a:r>
            <a:endParaRPr lang="en-IN" sz="2800" dirty="0"/>
          </a:p>
        </p:txBody>
      </p:sp>
      <p:sp>
        <p:nvSpPr>
          <p:cNvPr id="3" name="Content Placeholder 2"/>
          <p:cNvSpPr>
            <a:spLocks noGrp="1"/>
          </p:cNvSpPr>
          <p:nvPr>
            <p:ph idx="1"/>
          </p:nvPr>
        </p:nvSpPr>
        <p:spPr/>
        <p:txBody>
          <a:bodyPr/>
          <a:lstStyle/>
          <a:p>
            <a:pPr algn="just"/>
            <a:r>
              <a:rPr lang="en-IN" dirty="0" smtClean="0"/>
              <a:t>Reconstructionist </a:t>
            </a:r>
            <a:r>
              <a:rPr lang="en-IN" dirty="0" smtClean="0"/>
              <a:t>try to identify and correct many noteworthy social problems that face our nation, with diverse targets including racism, pollution, homelessness, poverty, and violence.</a:t>
            </a:r>
            <a:endParaRPr lang="en-IN" dirty="0"/>
          </a:p>
        </p:txBody>
      </p:sp>
    </p:spTree>
    <p:extLst>
      <p:ext uri="{BB962C8B-B14F-4D97-AF65-F5344CB8AC3E}">
        <p14:creationId xmlns:p14="http://schemas.microsoft.com/office/powerpoint/2010/main" val="4252655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487" y="332656"/>
            <a:ext cx="8280920" cy="5976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1113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dirty="0" smtClean="0"/>
              <a:t>PSYCHOLOGY OF RECONSTRUCTIONISM</a:t>
            </a:r>
          </a:p>
          <a:p>
            <a:endParaRPr lang="en-IN" dirty="0"/>
          </a:p>
          <a:p>
            <a:r>
              <a:rPr lang="en-IN" dirty="0" smtClean="0"/>
              <a:t>Social </a:t>
            </a:r>
            <a:r>
              <a:rPr lang="en-IN" dirty="0" err="1"/>
              <a:t>R</a:t>
            </a:r>
            <a:r>
              <a:rPr lang="en-IN" dirty="0" err="1" smtClean="0"/>
              <a:t>econstructionism</a:t>
            </a:r>
            <a:r>
              <a:rPr lang="en-IN" dirty="0" smtClean="0"/>
              <a:t> </a:t>
            </a:r>
            <a:r>
              <a:rPr lang="en-IN" dirty="0" smtClean="0"/>
              <a:t>promotes teachers to not tell students what is right or wrong in society, but instead to guide students by exploring social issues, presenting alternative viewpoints, and facilitating student analysis of the issues</a:t>
            </a:r>
            <a:r>
              <a:rPr lang="en-IN" dirty="0" smtClean="0"/>
              <a:t>.</a:t>
            </a:r>
          </a:p>
          <a:p>
            <a:r>
              <a:rPr lang="en-IN" dirty="0" smtClean="0"/>
              <a:t>This enabled each child to live confidently and  </a:t>
            </a:r>
            <a:r>
              <a:rPr lang="en-IN" smtClean="0"/>
              <a:t>lead  a challenging </a:t>
            </a:r>
            <a:r>
              <a:rPr lang="en-IN" dirty="0" smtClean="0"/>
              <a:t>life in his </a:t>
            </a:r>
            <a:r>
              <a:rPr lang="en-IN" smtClean="0"/>
              <a:t>present situation. </a:t>
            </a:r>
            <a:endParaRPr lang="en-IN" dirty="0" smtClean="0"/>
          </a:p>
          <a:p>
            <a:endParaRPr lang="en-IN" dirty="0" smtClean="0"/>
          </a:p>
          <a:p>
            <a:endParaRPr lang="en-IN" dirty="0"/>
          </a:p>
        </p:txBody>
      </p:sp>
    </p:spTree>
    <p:extLst>
      <p:ext uri="{BB962C8B-B14F-4D97-AF65-F5344CB8AC3E}">
        <p14:creationId xmlns:p14="http://schemas.microsoft.com/office/powerpoint/2010/main" val="2624008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16632"/>
            <a:ext cx="8686800" cy="6009531"/>
          </a:xfrm>
        </p:spPr>
        <p:txBody>
          <a:bodyPr/>
          <a:lstStyle/>
          <a:p>
            <a:endParaRPr lang="en-IN"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0649"/>
            <a:ext cx="8208912" cy="5449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787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283</Words>
  <Application>Microsoft Office PowerPoint</Application>
  <PresentationFormat>On-screen Show (4:3)</PresentationFormat>
  <Paragraphs>16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IMPORTANCE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Reconstructionist curriculum</dc:title>
  <dc:creator>user</dc:creator>
  <cp:lastModifiedBy>user</cp:lastModifiedBy>
  <cp:revision>24</cp:revision>
  <dcterms:created xsi:type="dcterms:W3CDTF">2021-03-27T12:30:20Z</dcterms:created>
  <dcterms:modified xsi:type="dcterms:W3CDTF">2021-03-29T03:48:06Z</dcterms:modified>
</cp:coreProperties>
</file>