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0"/>
            <a:ext cx="7772400" cy="4413504"/>
          </a:xfrm>
        </p:spPr>
        <p:txBody>
          <a:bodyPr/>
          <a:lstStyle/>
          <a:p>
            <a:r>
              <a:rPr lang="en-US" dirty="0" smtClean="0"/>
              <a:t>Hull’s Systematic </a:t>
            </a:r>
            <a:r>
              <a:rPr lang="en-US" dirty="0" err="1" smtClean="0"/>
              <a:t>Behavioural</a:t>
            </a:r>
            <a:r>
              <a:rPr lang="en-US" dirty="0" smtClean="0"/>
              <a:t> Theory/ Drive Reduction Theory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Born- 24/May 1884- </a:t>
            </a:r>
            <a:r>
              <a:rPr lang="en-US" dirty="0" err="1" smtClean="0"/>
              <a:t>NewYork</a:t>
            </a:r>
            <a:endParaRPr lang="en-US" dirty="0" smtClean="0"/>
          </a:p>
          <a:p>
            <a:r>
              <a:rPr lang="en-US" dirty="0" smtClean="0"/>
              <a:t>Died 10/May/1952</a:t>
            </a:r>
          </a:p>
          <a:p>
            <a:r>
              <a:rPr lang="en-US" dirty="0" smtClean="0"/>
              <a:t>Nationality- American</a:t>
            </a:r>
          </a:p>
          <a:p>
            <a:r>
              <a:rPr lang="en-US" dirty="0" smtClean="0"/>
              <a:t>Field- Psychology</a:t>
            </a:r>
            <a:endParaRPr lang="en-US" dirty="0"/>
          </a:p>
        </p:txBody>
      </p:sp>
      <p:pic>
        <p:nvPicPr>
          <p:cNvPr id="4" name="Picture 3" descr="http://t1.gstatic.com/images?q=tbn:ANd9GcT7fVoLPj_N0FFWowGxmaM9AgkwMQMghm3v5BDLC6IuLjWCUoZXZ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438400"/>
            <a:ext cx="3276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18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Metro</vt:lpstr>
      <vt:lpstr>Hull’s Systematic Behavioural Theory/ Drive Reduction Theory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Hull’s Systematic Behavioural Theory/ Drive Reduction Theory</dc:title>
  <dc:creator>Seminarhall</dc:creator>
  <cp:lastModifiedBy>Seminarhall</cp:lastModifiedBy>
  <cp:revision>1</cp:revision>
  <dcterms:created xsi:type="dcterms:W3CDTF">2006-08-16T00:00:00Z</dcterms:created>
  <dcterms:modified xsi:type="dcterms:W3CDTF">2016-07-21T18:42:03Z</dcterms:modified>
</cp:coreProperties>
</file>