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021FB-5933-4AE9-92F3-4F759B1140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8C1742-B123-48A8-8D8F-8E0BC8BC5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EEE52-3594-4CD5-96B8-2C173AFA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B68-4444-4A7F-9197-5E360A882E5F}" type="datetimeFigureOut">
              <a:rPr lang="en-IN" smtClean="0"/>
              <a:t>04-06-2021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CDFF8-2A97-4E09-9BCF-DBBC17E6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5FE25-B6A7-4B19-92F5-150DCBE2C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41539-7C9D-4E94-9BD0-DFF0404C27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618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D2282-744A-441F-93D3-E24CA57F5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7B4EDB-74C6-4C07-83C5-855138E1E5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82F4A-2702-4402-907D-23891063F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B68-4444-4A7F-9197-5E360A882E5F}" type="datetimeFigureOut">
              <a:rPr lang="en-IN" smtClean="0"/>
              <a:t>04-06-2021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FB3EB-66D2-4394-BADA-6D8296AFE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68324-AD1F-4D55-B6DB-6200C63CE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41539-7C9D-4E94-9BD0-DFF0404C27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6151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A91C75-E318-40B5-B344-7F8D5BAF2D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4C5CD8-3B87-4B77-8B85-814B5A8800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9C30C-47E5-48DF-AB41-82E10B1B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B68-4444-4A7F-9197-5E360A882E5F}" type="datetimeFigureOut">
              <a:rPr lang="en-IN" smtClean="0"/>
              <a:t>04-06-2021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F22CF-EFC7-4749-8E89-7720C0E55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F606E-E7DE-41CB-981C-4E8F90C3B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41539-7C9D-4E94-9BD0-DFF0404C27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528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B3FB9-133F-4C7B-82EC-DF90E86A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F0A8F-BFA7-41E3-BCCE-67B453200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E1274-36C2-4340-9340-A7A919780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B68-4444-4A7F-9197-5E360A882E5F}" type="datetimeFigureOut">
              <a:rPr lang="en-IN" smtClean="0"/>
              <a:t>04-06-2021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CC41C0-9C04-46F8-A66D-0348C89DA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D8E86-CDD5-4688-9EB4-86E1CFBBC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41539-7C9D-4E94-9BD0-DFF0404C27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620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590CF-20A2-42D8-BD83-705063B43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1F50DA-588C-40B6-B301-551A66B85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64A52-34B9-4965-9C8A-2CE734410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B68-4444-4A7F-9197-5E360A882E5F}" type="datetimeFigureOut">
              <a:rPr lang="en-IN" smtClean="0"/>
              <a:t>04-06-2021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CC42F-A5E8-4F0B-892B-B2B44E755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0361E-769E-4833-A052-FEF830A12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41539-7C9D-4E94-9BD0-DFF0404C27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3606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55D72-027B-4377-ADF4-FFA7C1B6C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CE3A5-A08B-407B-9476-EF2DFDFF9B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AA9474-D52E-49CB-9B92-72721A213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CF12D4-00CD-4760-A721-053DEDDD8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B68-4444-4A7F-9197-5E360A882E5F}" type="datetimeFigureOut">
              <a:rPr lang="en-IN" smtClean="0"/>
              <a:t>04-06-2021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CCA3A7-33D1-4D21-BC66-1773184F7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BBDF45-6B33-4BE6-9880-1094521C0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41539-7C9D-4E94-9BD0-DFF0404C27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0898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AC4B4-586D-4574-886A-17CCF88A1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D139A6-6BDF-49B3-980E-0972952CA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907F7-93D1-4166-A3FD-957092622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8FFD93-9021-4E42-A9D9-AFE3DD1E0F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0C0BDB-9D5B-426C-87FB-E593538F02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2D782-4B34-4B52-AB3B-D7E27929F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B68-4444-4A7F-9197-5E360A882E5F}" type="datetimeFigureOut">
              <a:rPr lang="en-IN" smtClean="0"/>
              <a:t>04-06-2021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71354A-A244-40E6-A6AD-B72760D37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8479FB-05CA-447B-B027-FE1198E56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41539-7C9D-4E94-9BD0-DFF0404C27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0806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EBC50-23F2-4492-8177-055442F38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D4C401-98AF-41FC-918E-2C9A937EE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B68-4444-4A7F-9197-5E360A882E5F}" type="datetimeFigureOut">
              <a:rPr lang="en-IN" smtClean="0"/>
              <a:t>04-06-2021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96A3F0-4AC9-41A9-85F1-DAE978E76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FAAE8D-96E5-4905-A246-A4C95FB79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41539-7C9D-4E94-9BD0-DFF0404C27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4836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F572DE-794D-4E5C-A6ED-358A2F16C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B68-4444-4A7F-9197-5E360A882E5F}" type="datetimeFigureOut">
              <a:rPr lang="en-IN" smtClean="0"/>
              <a:t>04-06-2021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A49017-19F5-426D-B6D8-39C43690A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8CD588-3B9F-48E3-AB2F-4964A74D0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41539-7C9D-4E94-9BD0-DFF0404C27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1977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A27E4-FBE7-4608-BE85-521A31D3C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953CC-5928-4670-AD38-33EAC510A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6F5707-3381-4307-86DA-3CD04C7B85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995F3F-C67C-42D0-AADC-93673F4DE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B68-4444-4A7F-9197-5E360A882E5F}" type="datetimeFigureOut">
              <a:rPr lang="en-IN" smtClean="0"/>
              <a:t>04-06-2021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381063-ABED-47BC-8E83-C30B420DD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35EE4F-BC1F-4F62-9364-61B21FBD8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41539-7C9D-4E94-9BD0-DFF0404C27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9207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FFFC8-4E0B-4B91-B964-C384E1E59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A1CC9F-3991-4A06-AF6F-90E6D71C85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00F952-72CC-4BE7-ACCF-6D45AA737A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4A9B53-B089-4D6D-9B96-7BB767CF1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B68-4444-4A7F-9197-5E360A882E5F}" type="datetimeFigureOut">
              <a:rPr lang="en-IN" smtClean="0"/>
              <a:t>04-06-2021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4110A0-E3BF-4E64-A401-04F53493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5C1755-FE13-417D-84CF-0F5F69F52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41539-7C9D-4E94-9BD0-DFF0404C27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7865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EBF166-25CB-40FF-9F65-ADF070BC9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EEFF04-CA1F-4610-90BB-7C2294FB4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675193-3684-4166-A033-8678AF06C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4AB68-4444-4A7F-9197-5E360A882E5F}" type="datetimeFigureOut">
              <a:rPr lang="en-IN" smtClean="0"/>
              <a:t>04-06-2021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88321-EA12-4F55-9217-FDDF92089A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25A26D-F079-42C8-9CDA-33DD0680D7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41539-7C9D-4E94-9BD0-DFF0404C27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4679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3A3F9-643C-441F-AC3C-02A894E42E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Module 5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Learner and the Learning Environment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50312C-BDEA-4574-BAED-5B4AC50310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4548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99BA1-38CE-4DA0-AD78-DA516C78B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Psychosocial dimensions of learner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805EC-5F25-48DC-888F-B47AFDF76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psychosocial learning environment covers psychological and social factors that have consequences for satisfaction, health, and ability to perform at learning places. 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psychosocial refers to the close connection between psychosocial aspects of our experiences ----e.g. our thoughts, emotions, and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behaviour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social experiences --e.g. our relationships, tradition and culture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85208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6E21F-4D40-489B-B654-A3566C52B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8286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77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Module 5 Learner and the Learning Environment </vt:lpstr>
      <vt:lpstr>Psychosocial dimensions of learner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5 Learner and the Learning Environment </dc:title>
  <dc:creator>User</dc:creator>
  <cp:lastModifiedBy>User</cp:lastModifiedBy>
  <cp:revision>4</cp:revision>
  <dcterms:created xsi:type="dcterms:W3CDTF">2021-06-04T04:49:03Z</dcterms:created>
  <dcterms:modified xsi:type="dcterms:W3CDTF">2021-06-04T06:14:13Z</dcterms:modified>
</cp:coreProperties>
</file>