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Dollard and Miller’s learning theory of personality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Social </a:t>
            </a:r>
            <a:r>
              <a:rPr lang="en-US" dirty="0" smtClean="0">
                <a:solidFill>
                  <a:srgbClr val="FFFF00"/>
                </a:solidFill>
              </a:rPr>
              <a:t>Learning Perspective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Combined psychology of learning with aspects of  psychoanalytic theory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Here they tried to substitute Freud’s concept of a pleasure principle with the principle of </a:t>
            </a:r>
            <a:r>
              <a:rPr lang="en-US" dirty="0" smtClean="0"/>
              <a:t>reinforcement</a:t>
            </a:r>
          </a:p>
          <a:p>
            <a:endParaRPr lang="en-US" dirty="0" smtClean="0"/>
          </a:p>
          <a:p>
            <a:r>
              <a:rPr lang="en-US" dirty="0" smtClean="0"/>
              <a:t>Ego with concept of learned drive and learned </a:t>
            </a:r>
            <a:r>
              <a:rPr lang="en-US" dirty="0" smtClean="0"/>
              <a:t>skills</a:t>
            </a:r>
          </a:p>
          <a:p>
            <a:endParaRPr lang="en-US" dirty="0" smtClean="0"/>
          </a:p>
          <a:p>
            <a:r>
              <a:rPr lang="en-US" dirty="0" smtClean="0"/>
              <a:t>Conflict with competing </a:t>
            </a:r>
            <a:r>
              <a:rPr lang="en-US" dirty="0" err="1" smtClean="0"/>
              <a:t>reinforcers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tries to describe the development of personality from simple drives to a complex function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at birth child equipped with two types of basic  faculties- </a:t>
            </a:r>
            <a:r>
              <a:rPr lang="en-US" dirty="0" smtClean="0">
                <a:solidFill>
                  <a:srgbClr val="FF0000"/>
                </a:solidFill>
              </a:rPr>
              <a:t>reflexes and innate hierarchies of responses and a set of primary drives- </a:t>
            </a:r>
            <a:r>
              <a:rPr lang="en-US" dirty="0" smtClean="0"/>
              <a:t>which impel him to </a:t>
            </a:r>
            <a:r>
              <a:rPr lang="en-US" dirty="0" smtClean="0"/>
              <a:t>action</a:t>
            </a:r>
          </a:p>
          <a:p>
            <a:endParaRPr lang="en-US" dirty="0" smtClean="0"/>
          </a:p>
          <a:p>
            <a:r>
              <a:rPr lang="en-US" dirty="0" smtClean="0"/>
              <a:t>Through these actions if they get responses, reduce the drives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Drive reduction results in  reinforcements and rewards </a:t>
            </a:r>
            <a:r>
              <a:rPr lang="en-US" dirty="0" smtClean="0"/>
              <a:t>may give birth to other drives and impel them to learn new responses and </a:t>
            </a:r>
            <a:r>
              <a:rPr lang="en-US" dirty="0" err="1" smtClean="0"/>
              <a:t>behaviours</a:t>
            </a:r>
            <a:r>
              <a:rPr lang="en-US" dirty="0" smtClean="0"/>
              <a:t>.- consequently develops the </a:t>
            </a:r>
            <a:r>
              <a:rPr lang="en-US" dirty="0" smtClean="0"/>
              <a:t>personality</a:t>
            </a:r>
          </a:p>
          <a:p>
            <a:endParaRPr lang="en-US" dirty="0" smtClean="0"/>
          </a:p>
          <a:p>
            <a:r>
              <a:rPr lang="en-US" dirty="0" smtClean="0"/>
              <a:t>Here they stresses the development of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personality is on the basis of responses and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behaviour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learnt through motivation and reward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Habits are formed by S-R connections through </a:t>
            </a:r>
            <a:r>
              <a:rPr lang="en-US" dirty="0" smtClean="0"/>
              <a:t>learning</a:t>
            </a:r>
          </a:p>
          <a:p>
            <a:endParaRPr lang="en-US" dirty="0" smtClean="0"/>
          </a:p>
          <a:p>
            <a:r>
              <a:rPr lang="en-US" dirty="0" smtClean="0"/>
              <a:t>Personality is dynamic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Bandura</a:t>
            </a:r>
            <a:r>
              <a:rPr lang="en-US" dirty="0" smtClean="0"/>
              <a:t> and Walter’s social learning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Albert </a:t>
            </a:r>
            <a:r>
              <a:rPr lang="en-US" dirty="0" err="1" smtClean="0"/>
              <a:t>Bandura</a:t>
            </a:r>
            <a:r>
              <a:rPr lang="en-US" dirty="0" smtClean="0"/>
              <a:t> and Richard Walter’s came out with an innovative theory of personality in the form of their social learning </a:t>
            </a:r>
            <a:r>
              <a:rPr lang="en-US" dirty="0" smtClean="0"/>
              <a:t>theory</a:t>
            </a:r>
          </a:p>
          <a:p>
            <a:endParaRPr lang="en-US" dirty="0" smtClean="0"/>
          </a:p>
          <a:p>
            <a:r>
              <a:rPr lang="en-US" dirty="0" smtClean="0"/>
              <a:t>According to them what an individual presents as his personality is acquired through continuous process of </a:t>
            </a:r>
            <a:r>
              <a:rPr lang="en-US" dirty="0" smtClean="0">
                <a:solidFill>
                  <a:srgbClr val="FF0000"/>
                </a:solidFill>
              </a:rPr>
              <a:t>structuring and restructuring of </a:t>
            </a:r>
            <a:r>
              <a:rPr lang="en-US" dirty="0" smtClean="0">
                <a:solidFill>
                  <a:srgbClr val="FF0000"/>
                </a:solidFill>
              </a:rPr>
              <a:t>experiences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Imitation of a model’s </a:t>
            </a:r>
            <a:r>
              <a:rPr lang="en-US" dirty="0" err="1" smtClean="0"/>
              <a:t>behaviour</a:t>
            </a:r>
            <a:r>
              <a:rPr lang="en-US" dirty="0" smtClean="0"/>
              <a:t>( parents, elders, popular actors) reinforces in viewers mind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acquired numerous traits and modes of </a:t>
            </a:r>
            <a:r>
              <a:rPr lang="en-US" dirty="0" err="1" smtClean="0"/>
              <a:t>behaviour</a:t>
            </a:r>
            <a:r>
              <a:rPr lang="en-US" dirty="0" smtClean="0"/>
              <a:t> from many sources together contribute to the formation and development of his unique and distinctive personality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</TotalTime>
  <Words>252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Dollard and Miller’s learning theory of personality</vt:lpstr>
      <vt:lpstr>Slide 2</vt:lpstr>
      <vt:lpstr>Slide 3</vt:lpstr>
      <vt:lpstr>Slide 4</vt:lpstr>
      <vt:lpstr>Slide 5</vt:lpstr>
      <vt:lpstr>Bandura and Walter’s social learning theory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Dollard and Miller’s learning theory of personality</dc:title>
  <dc:creator>Seminarhall</dc:creator>
  <cp:lastModifiedBy>acer2</cp:lastModifiedBy>
  <cp:revision>7</cp:revision>
  <dcterms:created xsi:type="dcterms:W3CDTF">2006-08-16T00:00:00Z</dcterms:created>
  <dcterms:modified xsi:type="dcterms:W3CDTF">2019-02-27T08:16:38Z</dcterms:modified>
</cp:coreProperties>
</file>