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335183C-661A-4699-B1A7-609939A1A5D1}" type="datetimeFigureOut">
              <a:rPr lang="en-US" smtClean="0"/>
              <a:pPr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979AAE-D619-4A26-BF9A-428C956EA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560958" cy="247993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Personality is the sum of activities that can be discovered by actual observations over a long enough period of time to give reliable information.               </a:t>
            </a:r>
          </a:p>
          <a:p>
            <a:pPr algn="l"/>
            <a:r>
              <a:rPr lang="en-US" dirty="0" smtClean="0"/>
              <a:t>                       </a:t>
            </a:r>
            <a:r>
              <a:rPr lang="en-US" smtClean="0"/>
              <a:t>- Watson (1930)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humanistic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u="sng" dirty="0" smtClean="0"/>
          </a:p>
          <a:p>
            <a:r>
              <a:rPr lang="en-US" b="1" dirty="0" smtClean="0"/>
              <a:t>           It believes in the goodness of man and reposes optimistic confidence in man’s positive nature </a:t>
            </a:r>
          </a:p>
          <a:p>
            <a:r>
              <a:rPr lang="en-US" b="1" dirty="0" smtClean="0"/>
              <a:t>    The theory </a:t>
            </a:r>
            <a:r>
              <a:rPr lang="en-US" b="1" dirty="0" err="1" smtClean="0"/>
              <a:t>pointouts</a:t>
            </a:r>
            <a:r>
              <a:rPr lang="en-US" b="1" dirty="0" smtClean="0"/>
              <a:t> that every one of us has the potential for self </a:t>
            </a:r>
            <a:r>
              <a:rPr lang="en-US" b="1" dirty="0" err="1" smtClean="0"/>
              <a:t>actualisation</a:t>
            </a:r>
            <a:r>
              <a:rPr lang="en-US" b="1" dirty="0" smtClean="0"/>
              <a:t> through </a:t>
            </a:r>
            <a:r>
              <a:rPr lang="en-US" b="1" dirty="0" err="1" smtClean="0"/>
              <a:t>spotaneity</a:t>
            </a:r>
            <a:r>
              <a:rPr lang="en-US" b="1" dirty="0" smtClean="0"/>
              <a:t>, </a:t>
            </a:r>
            <a:r>
              <a:rPr lang="en-US" b="1" dirty="0" err="1" smtClean="0"/>
              <a:t>creativity,and</a:t>
            </a:r>
            <a:r>
              <a:rPr lang="en-US" b="1" dirty="0" smtClean="0"/>
              <a:t> personal growth.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Carl roger’s self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                phenomenological field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Organism                             Self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Totality of all the             Real self        Ideal self</a:t>
            </a:r>
          </a:p>
          <a:p>
            <a:pPr>
              <a:buNone/>
            </a:pPr>
            <a:r>
              <a:rPr lang="en-US" dirty="0" smtClean="0"/>
              <a:t> experience both                                                      </a:t>
            </a:r>
          </a:p>
          <a:p>
            <a:pPr>
              <a:buNone/>
            </a:pPr>
            <a:r>
              <a:rPr lang="en-US" dirty="0" smtClean="0"/>
              <a:t> conscious and</a:t>
            </a:r>
          </a:p>
          <a:p>
            <a:pPr>
              <a:buNone/>
            </a:pPr>
            <a:r>
              <a:rPr lang="en-US" dirty="0" smtClean="0"/>
              <a:t> unconscious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057400" y="2209800"/>
            <a:ext cx="1447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3695700" y="2247900"/>
            <a:ext cx="1295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295400" y="4419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457700" y="40767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5257800" y="40386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239000" cy="4846320"/>
          </a:xfrm>
        </p:spPr>
        <p:txBody>
          <a:bodyPr/>
          <a:lstStyle/>
          <a:p>
            <a:r>
              <a:rPr lang="en-US" dirty="0" smtClean="0"/>
              <a:t>Self worth – what we think about ourselves</a:t>
            </a:r>
          </a:p>
          <a:p>
            <a:r>
              <a:rPr lang="en-US" dirty="0" smtClean="0"/>
              <a:t>Self image – how we see ourselves</a:t>
            </a:r>
          </a:p>
          <a:p>
            <a:r>
              <a:rPr lang="en-US" dirty="0" smtClean="0"/>
              <a:t>Ideal self – this is the person who we would like to be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CARL ROGER’S SELF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recognize as the personality of an individual is a product of interaction between product of organism and self of one’s phenomenological field. </a:t>
            </a:r>
          </a:p>
          <a:p>
            <a:r>
              <a:rPr lang="en-US" dirty="0" smtClean="0"/>
              <a:t>He advocates continuity of growth in terms of continuous evolution of self.</a:t>
            </a:r>
          </a:p>
          <a:p>
            <a:r>
              <a:rPr lang="en-US" dirty="0" smtClean="0"/>
              <a:t>Whatever is consistent with the concept of his self is readily accepted and maintained at a conscious level and while that which threatens that image will be totally ignored or buried deep in the unconscious.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52400"/>
            <a:ext cx="7239000" cy="1676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7239000" cy="645573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Inconsistency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self image</a:t>
            </a:r>
          </a:p>
          <a:p>
            <a:pPr>
              <a:buNone/>
            </a:pPr>
            <a:r>
              <a:rPr lang="en-US" dirty="0" smtClean="0"/>
              <a:t>              Ideal self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consistent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Ideal                 Self</a:t>
            </a:r>
          </a:p>
          <a:p>
            <a:pPr>
              <a:buNone/>
            </a:pPr>
            <a:r>
              <a:rPr lang="en-US" dirty="0" smtClean="0"/>
              <a:t>             Self                   image</a:t>
            </a:r>
          </a:p>
        </p:txBody>
      </p:sp>
      <p:sp>
        <p:nvSpPr>
          <p:cNvPr id="4" name="Oval 3"/>
          <p:cNvSpPr/>
          <p:nvPr/>
        </p:nvSpPr>
        <p:spPr>
          <a:xfrm>
            <a:off x="1447800" y="990600"/>
            <a:ext cx="2362200" cy="1905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81400" y="914400"/>
            <a:ext cx="2286000" cy="1752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3886200"/>
            <a:ext cx="2895600" cy="2362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95600" y="3886200"/>
            <a:ext cx="2667000" cy="2438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 worth and positive regard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basic needs of a child </a:t>
            </a:r>
          </a:p>
          <a:p>
            <a:pPr>
              <a:buNone/>
            </a:pPr>
            <a:r>
              <a:rPr lang="en-US" dirty="0" smtClean="0"/>
              <a:t>    1. positive regard from other people</a:t>
            </a:r>
          </a:p>
          <a:p>
            <a:pPr>
              <a:buNone/>
            </a:pPr>
            <a:r>
              <a:rPr lang="en-US" dirty="0" smtClean="0"/>
              <a:t>    2. self worth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249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personality</vt:lpstr>
      <vt:lpstr>The humanistic approach</vt:lpstr>
      <vt:lpstr>Carl roger’s self theory</vt:lpstr>
      <vt:lpstr>SELF CONCEPT</vt:lpstr>
      <vt:lpstr> CARL ROGER’S SELF THEORY</vt:lpstr>
      <vt:lpstr>Slide 6</vt:lpstr>
      <vt:lpstr>Self worth and positive regard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edp</dc:creator>
  <cp:lastModifiedBy>edp</cp:lastModifiedBy>
  <cp:revision>13</cp:revision>
  <dcterms:created xsi:type="dcterms:W3CDTF">2013-08-24T09:37:16Z</dcterms:created>
  <dcterms:modified xsi:type="dcterms:W3CDTF">2013-08-25T16:31:36Z</dcterms:modified>
</cp:coreProperties>
</file>