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2/8/2019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Type cum trait approach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Tries to synthesize type and trait approach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Eysenck’s</a:t>
            </a:r>
            <a:r>
              <a:rPr lang="en-US" dirty="0" smtClean="0"/>
              <a:t> theory of personality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514600"/>
            <a:ext cx="7772400" cy="3840960"/>
          </a:xfrm>
        </p:spPr>
        <p:txBody>
          <a:bodyPr/>
          <a:lstStyle/>
          <a:p>
            <a:r>
              <a:rPr lang="en-US" dirty="0" smtClean="0"/>
              <a:t>German born British psychologist</a:t>
            </a:r>
          </a:p>
          <a:p>
            <a:endParaRPr lang="en-US" dirty="0" smtClean="0"/>
          </a:p>
          <a:p>
            <a:r>
              <a:rPr lang="en-US" dirty="0" smtClean="0"/>
              <a:t>Adopted factor analysis technique by extracting second order factors and grouping traits into definite personality type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According to him there are 4 levels of </a:t>
            </a:r>
            <a:r>
              <a:rPr lang="en-US" dirty="0" err="1" smtClean="0"/>
              <a:t>behaviour</a:t>
            </a:r>
            <a:r>
              <a:rPr lang="en-US" dirty="0" smtClean="0"/>
              <a:t>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09800"/>
            <a:ext cx="7772400" cy="4145760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Specific </a:t>
            </a:r>
            <a:r>
              <a:rPr lang="en-US" dirty="0" smtClean="0"/>
              <a:t>responses- reserved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Habitual responses- hesitancy in talking to strangers</a:t>
            </a:r>
          </a:p>
          <a:p>
            <a:pPr marL="514350" indent="-514350">
              <a:buAutoNum type="arabicPeriod"/>
            </a:pPr>
            <a:r>
              <a:rPr lang="en-US" dirty="0" smtClean="0"/>
              <a:t>Organization of habitual acts into traits- shyness</a:t>
            </a:r>
          </a:p>
          <a:p>
            <a:pPr marL="514350" indent="-514350">
              <a:buAutoNum type="arabicPeriod"/>
            </a:pPr>
            <a:r>
              <a:rPr lang="en-US" dirty="0" smtClean="0"/>
              <a:t>Organization of these traits into general type- Introversion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type</a:t>
            </a:r>
            <a:r>
              <a:rPr lang="en-US" dirty="0" smtClean="0"/>
              <a:t> is defined as a group of correlated traits. Traits which are similar in nature give birth to a definite type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Three basic dimensions of personality derived by </a:t>
            </a:r>
            <a:r>
              <a:rPr lang="en-US" dirty="0" err="1" smtClean="0"/>
              <a:t>Eysenck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Introversion- extroversion</a:t>
            </a:r>
          </a:p>
          <a:p>
            <a:r>
              <a:rPr lang="en-US" dirty="0" smtClean="0"/>
              <a:t>Neuroticism(emotional instability- emotional stability)</a:t>
            </a:r>
          </a:p>
          <a:p>
            <a:r>
              <a:rPr lang="en-US" dirty="0" err="1" smtClean="0"/>
              <a:t>Psychoticism</a:t>
            </a:r>
            <a:r>
              <a:rPr lang="en-US" dirty="0" smtClean="0"/>
              <a:t>- insensitive, egocentric etc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Developed </a:t>
            </a:r>
            <a:r>
              <a:rPr lang="en-US" dirty="0" smtClean="0"/>
              <a:t>an inventory to measure the </a:t>
            </a:r>
            <a:r>
              <a:rPr lang="en-US" dirty="0" smtClean="0"/>
              <a:t>personality </a:t>
            </a:r>
            <a:r>
              <a:rPr lang="en-US" dirty="0" smtClean="0"/>
              <a:t>in the form of well known inventories </a:t>
            </a:r>
            <a:r>
              <a:rPr lang="en-US" dirty="0" err="1" smtClean="0"/>
              <a:t>Maudsley</a:t>
            </a:r>
            <a:r>
              <a:rPr lang="en-US" dirty="0" smtClean="0"/>
              <a:t> PI and </a:t>
            </a:r>
            <a:r>
              <a:rPr lang="en-US" dirty="0" err="1" smtClean="0"/>
              <a:t>Eysenck</a:t>
            </a:r>
            <a:r>
              <a:rPr lang="en-US" dirty="0" smtClean="0"/>
              <a:t> PI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Psychoanalytical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Advocated </a:t>
            </a:r>
            <a:r>
              <a:rPr lang="en-US" dirty="0" smtClean="0"/>
              <a:t>by Sigmund Freud- people as being engaged in a constant struggle to tame their biological urges.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Freud’s Psychoanalytical theory of </a:t>
            </a:r>
            <a:r>
              <a:rPr lang="en-US" dirty="0" err="1" smtClean="0">
                <a:solidFill>
                  <a:srgbClr val="FFFF00"/>
                </a:solidFill>
              </a:rPr>
              <a:t>peronality</a:t>
            </a:r>
            <a:endParaRPr lang="en-US" dirty="0" smtClean="0">
              <a:solidFill>
                <a:srgbClr val="FFFF00"/>
              </a:solidFill>
            </a:endParaRPr>
          </a:p>
          <a:p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Jung’s system of psychology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14</TotalTime>
  <Words>115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Metro</vt:lpstr>
      <vt:lpstr>Type cum trait approach</vt:lpstr>
      <vt:lpstr>Slide 2</vt:lpstr>
      <vt:lpstr>Eysenck’s theory of personality</vt:lpstr>
      <vt:lpstr>According to him there are 4 levels of behaviour organization</vt:lpstr>
      <vt:lpstr>Three basic dimensions of personality derived by Eysenck</vt:lpstr>
      <vt:lpstr>Psychoanalytical approach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 cum trait approach</dc:title>
  <dc:creator>User</dc:creator>
  <cp:lastModifiedBy>acer2</cp:lastModifiedBy>
  <cp:revision>6</cp:revision>
  <dcterms:created xsi:type="dcterms:W3CDTF">2006-08-16T00:00:00Z</dcterms:created>
  <dcterms:modified xsi:type="dcterms:W3CDTF">2019-02-08T05:41:23Z</dcterms:modified>
</cp:coreProperties>
</file>