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6" r:id="rId7"/>
    <p:sldId id="261" r:id="rId8"/>
    <p:sldId id="263" r:id="rId9"/>
    <p:sldId id="275" r:id="rId10"/>
    <p:sldId id="264" r:id="rId11"/>
    <p:sldId id="267" r:id="rId12"/>
    <p:sldId id="268" r:id="rId13"/>
    <p:sldId id="276" r:id="rId14"/>
    <p:sldId id="269" r:id="rId15"/>
    <p:sldId id="270" r:id="rId16"/>
    <p:sldId id="271" r:id="rId17"/>
    <p:sldId id="273" r:id="rId18"/>
    <p:sldId id="272"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1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E9D771-52D8-4923-AB3B-4F6AE900410F}"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824F0590-0253-47E9-87BD-292B6289F80E}">
      <dgm:prSet phldrT="[Text]"/>
      <dgm:spPr/>
      <dgm:t>
        <a:bodyPr/>
        <a:lstStyle/>
        <a:p>
          <a:r>
            <a:rPr lang="en-US" dirty="0" smtClean="0"/>
            <a:t>MULTIMEDIA</a:t>
          </a:r>
          <a:endParaRPr lang="en-US" dirty="0"/>
        </a:p>
      </dgm:t>
    </dgm:pt>
    <dgm:pt modelId="{E6903007-D0F0-4B16-8F14-2B3E9BA0BBE8}" type="parTrans" cxnId="{3CAEBC00-133C-4866-B65F-2E150EA17451}">
      <dgm:prSet/>
      <dgm:spPr/>
      <dgm:t>
        <a:bodyPr/>
        <a:lstStyle/>
        <a:p>
          <a:endParaRPr lang="en-US"/>
        </a:p>
      </dgm:t>
    </dgm:pt>
    <dgm:pt modelId="{87CB0E9A-851D-438D-9551-2DC0BCF0FDAB}" type="sibTrans" cxnId="{3CAEBC00-133C-4866-B65F-2E150EA17451}">
      <dgm:prSet/>
      <dgm:spPr/>
      <dgm:t>
        <a:bodyPr/>
        <a:lstStyle/>
        <a:p>
          <a:endParaRPr lang="en-US"/>
        </a:p>
      </dgm:t>
    </dgm:pt>
    <dgm:pt modelId="{5197ED19-EF42-48BD-9535-7DB5A78DDFC8}">
      <dgm:prSet phldrT="[Text]"/>
      <dgm:spPr/>
      <dgm:t>
        <a:bodyPr/>
        <a:lstStyle/>
        <a:p>
          <a:r>
            <a:rPr lang="en-US" dirty="0" smtClean="0"/>
            <a:t>TEXT</a:t>
          </a:r>
          <a:endParaRPr lang="en-US" dirty="0"/>
        </a:p>
      </dgm:t>
    </dgm:pt>
    <dgm:pt modelId="{886E5C25-45A7-4424-B5B8-6ED5C7C82D1C}" type="parTrans" cxnId="{B50B467E-C39A-41BA-B2F3-7ED72B9F164D}">
      <dgm:prSet/>
      <dgm:spPr/>
      <dgm:t>
        <a:bodyPr/>
        <a:lstStyle/>
        <a:p>
          <a:endParaRPr lang="en-US"/>
        </a:p>
      </dgm:t>
    </dgm:pt>
    <dgm:pt modelId="{672ED1EF-ADB3-4C71-895B-508B586F56D1}" type="sibTrans" cxnId="{B50B467E-C39A-41BA-B2F3-7ED72B9F164D}">
      <dgm:prSet/>
      <dgm:spPr/>
      <dgm:t>
        <a:bodyPr/>
        <a:lstStyle/>
        <a:p>
          <a:endParaRPr lang="en-US"/>
        </a:p>
      </dgm:t>
    </dgm:pt>
    <dgm:pt modelId="{FD974F00-6D55-4B7B-AA75-A7955EC4EA95}">
      <dgm:prSet phldrT="[Text]"/>
      <dgm:spPr/>
      <dgm:t>
        <a:bodyPr/>
        <a:lstStyle/>
        <a:p>
          <a:r>
            <a:rPr lang="en-US" dirty="0" smtClean="0"/>
            <a:t>VIDEO</a:t>
          </a:r>
          <a:endParaRPr lang="en-US" dirty="0"/>
        </a:p>
      </dgm:t>
    </dgm:pt>
    <dgm:pt modelId="{45C0C861-CEAA-4F4C-8673-211D192DE9C6}" type="parTrans" cxnId="{6E1CE611-1C89-433D-9E56-477E58D300B7}">
      <dgm:prSet/>
      <dgm:spPr/>
      <dgm:t>
        <a:bodyPr/>
        <a:lstStyle/>
        <a:p>
          <a:endParaRPr lang="en-US"/>
        </a:p>
      </dgm:t>
    </dgm:pt>
    <dgm:pt modelId="{EDD349E6-CA9C-4B77-86BA-1411AE84B602}" type="sibTrans" cxnId="{6E1CE611-1C89-433D-9E56-477E58D300B7}">
      <dgm:prSet/>
      <dgm:spPr/>
      <dgm:t>
        <a:bodyPr/>
        <a:lstStyle/>
        <a:p>
          <a:endParaRPr lang="en-US"/>
        </a:p>
      </dgm:t>
    </dgm:pt>
    <dgm:pt modelId="{F385CA23-76CD-4712-A105-3C4DBFFF7F1D}">
      <dgm:prSet phldrT="[Text]"/>
      <dgm:spPr/>
      <dgm:t>
        <a:bodyPr/>
        <a:lstStyle/>
        <a:p>
          <a:r>
            <a:rPr lang="en-US" dirty="0" smtClean="0"/>
            <a:t>GRAPHICS</a:t>
          </a:r>
          <a:endParaRPr lang="en-US" dirty="0"/>
        </a:p>
      </dgm:t>
    </dgm:pt>
    <dgm:pt modelId="{2ED659FF-C7B7-4955-BD64-A32B3871627C}" type="parTrans" cxnId="{AF249CB0-B7A9-4031-81DD-39CFCB269BE6}">
      <dgm:prSet/>
      <dgm:spPr/>
      <dgm:t>
        <a:bodyPr/>
        <a:lstStyle/>
        <a:p>
          <a:endParaRPr lang="en-US"/>
        </a:p>
      </dgm:t>
    </dgm:pt>
    <dgm:pt modelId="{35CFA34E-091E-4B15-91C2-A448723A5D33}" type="sibTrans" cxnId="{AF249CB0-B7A9-4031-81DD-39CFCB269BE6}">
      <dgm:prSet/>
      <dgm:spPr/>
      <dgm:t>
        <a:bodyPr/>
        <a:lstStyle/>
        <a:p>
          <a:endParaRPr lang="en-US"/>
        </a:p>
      </dgm:t>
    </dgm:pt>
    <dgm:pt modelId="{D2A80288-6E57-408E-9A66-0B86485624A8}">
      <dgm:prSet phldrT="[Text]"/>
      <dgm:spPr/>
      <dgm:t>
        <a:bodyPr/>
        <a:lstStyle/>
        <a:p>
          <a:r>
            <a:rPr lang="en-US" dirty="0" smtClean="0"/>
            <a:t>ANIMATION</a:t>
          </a:r>
          <a:endParaRPr lang="en-US" dirty="0"/>
        </a:p>
      </dgm:t>
    </dgm:pt>
    <dgm:pt modelId="{ED610E8A-1755-4685-B929-B2F4BA12782B}" type="parTrans" cxnId="{32787912-F24F-405C-9945-76F4F2A866B8}">
      <dgm:prSet/>
      <dgm:spPr/>
      <dgm:t>
        <a:bodyPr/>
        <a:lstStyle/>
        <a:p>
          <a:endParaRPr lang="en-US"/>
        </a:p>
      </dgm:t>
    </dgm:pt>
    <dgm:pt modelId="{B6671269-DE4F-4530-9F9E-6CB9D8434F03}" type="sibTrans" cxnId="{32787912-F24F-405C-9945-76F4F2A866B8}">
      <dgm:prSet/>
      <dgm:spPr/>
      <dgm:t>
        <a:bodyPr/>
        <a:lstStyle/>
        <a:p>
          <a:endParaRPr lang="en-US"/>
        </a:p>
      </dgm:t>
    </dgm:pt>
    <dgm:pt modelId="{E156E023-B4F6-4A59-B796-3ADF2605B2A4}">
      <dgm:prSet phldrT="[Text]"/>
      <dgm:spPr/>
      <dgm:t>
        <a:bodyPr/>
        <a:lstStyle/>
        <a:p>
          <a:r>
            <a:rPr lang="en-US" dirty="0" smtClean="0"/>
            <a:t>SOUND</a:t>
          </a:r>
          <a:endParaRPr lang="en-US" dirty="0"/>
        </a:p>
      </dgm:t>
    </dgm:pt>
    <dgm:pt modelId="{8D297CD9-B224-44F9-944B-D3AF09A1DA3D}" type="parTrans" cxnId="{1BC0E168-0019-4398-9D89-19DABBA12296}">
      <dgm:prSet/>
      <dgm:spPr/>
      <dgm:t>
        <a:bodyPr/>
        <a:lstStyle/>
        <a:p>
          <a:endParaRPr lang="en-US"/>
        </a:p>
      </dgm:t>
    </dgm:pt>
    <dgm:pt modelId="{A18AB602-3741-4B7A-8F50-30F97FF4053C}" type="sibTrans" cxnId="{1BC0E168-0019-4398-9D89-19DABBA12296}">
      <dgm:prSet/>
      <dgm:spPr/>
      <dgm:t>
        <a:bodyPr/>
        <a:lstStyle/>
        <a:p>
          <a:endParaRPr lang="en-US"/>
        </a:p>
      </dgm:t>
    </dgm:pt>
    <dgm:pt modelId="{D6B99F7D-0F21-4861-9985-ECD0FD6BA42B}" type="pres">
      <dgm:prSet presAssocID="{29E9D771-52D8-4923-AB3B-4F6AE900410F}" presName="Name0" presStyleCnt="0">
        <dgm:presLayoutVars>
          <dgm:chMax val="1"/>
          <dgm:dir/>
          <dgm:animLvl val="ctr"/>
          <dgm:resizeHandles val="exact"/>
        </dgm:presLayoutVars>
      </dgm:prSet>
      <dgm:spPr/>
      <dgm:t>
        <a:bodyPr/>
        <a:lstStyle/>
        <a:p>
          <a:endParaRPr lang="en-US"/>
        </a:p>
      </dgm:t>
    </dgm:pt>
    <dgm:pt modelId="{4A7AD576-1B94-4A7B-874A-CB9696516CD1}" type="pres">
      <dgm:prSet presAssocID="{824F0590-0253-47E9-87BD-292B6289F80E}" presName="centerShape" presStyleLbl="node0" presStyleIdx="0" presStyleCnt="1"/>
      <dgm:spPr/>
      <dgm:t>
        <a:bodyPr/>
        <a:lstStyle/>
        <a:p>
          <a:endParaRPr lang="en-US"/>
        </a:p>
      </dgm:t>
    </dgm:pt>
    <dgm:pt modelId="{23266089-CEF7-46CA-B72C-AA9D15F1B32D}" type="pres">
      <dgm:prSet presAssocID="{5197ED19-EF42-48BD-9535-7DB5A78DDFC8}" presName="node" presStyleLbl="node1" presStyleIdx="0" presStyleCnt="5">
        <dgm:presLayoutVars>
          <dgm:bulletEnabled val="1"/>
        </dgm:presLayoutVars>
      </dgm:prSet>
      <dgm:spPr/>
      <dgm:t>
        <a:bodyPr/>
        <a:lstStyle/>
        <a:p>
          <a:endParaRPr lang="en-US"/>
        </a:p>
      </dgm:t>
    </dgm:pt>
    <dgm:pt modelId="{BE68F481-6253-4A6D-B540-437141DB3753}" type="pres">
      <dgm:prSet presAssocID="{5197ED19-EF42-48BD-9535-7DB5A78DDFC8}" presName="dummy" presStyleCnt="0"/>
      <dgm:spPr/>
    </dgm:pt>
    <dgm:pt modelId="{ADA3291F-E315-4B75-AB6C-DDD77E28934B}" type="pres">
      <dgm:prSet presAssocID="{672ED1EF-ADB3-4C71-895B-508B586F56D1}" presName="sibTrans" presStyleLbl="sibTrans2D1" presStyleIdx="0" presStyleCnt="5"/>
      <dgm:spPr/>
      <dgm:t>
        <a:bodyPr/>
        <a:lstStyle/>
        <a:p>
          <a:endParaRPr lang="en-US"/>
        </a:p>
      </dgm:t>
    </dgm:pt>
    <dgm:pt modelId="{6B1ACEDC-9CED-4621-98D9-BD90BBEFDB62}" type="pres">
      <dgm:prSet presAssocID="{FD974F00-6D55-4B7B-AA75-A7955EC4EA95}" presName="node" presStyleLbl="node1" presStyleIdx="1" presStyleCnt="5">
        <dgm:presLayoutVars>
          <dgm:bulletEnabled val="1"/>
        </dgm:presLayoutVars>
      </dgm:prSet>
      <dgm:spPr/>
      <dgm:t>
        <a:bodyPr/>
        <a:lstStyle/>
        <a:p>
          <a:endParaRPr lang="en-US"/>
        </a:p>
      </dgm:t>
    </dgm:pt>
    <dgm:pt modelId="{E42EB576-9475-47E8-B541-9D33DB79379B}" type="pres">
      <dgm:prSet presAssocID="{FD974F00-6D55-4B7B-AA75-A7955EC4EA95}" presName="dummy" presStyleCnt="0"/>
      <dgm:spPr/>
    </dgm:pt>
    <dgm:pt modelId="{624E472D-4E20-4DE5-90D5-7C7EEC707B2A}" type="pres">
      <dgm:prSet presAssocID="{EDD349E6-CA9C-4B77-86BA-1411AE84B602}" presName="sibTrans" presStyleLbl="sibTrans2D1" presStyleIdx="1" presStyleCnt="5"/>
      <dgm:spPr/>
      <dgm:t>
        <a:bodyPr/>
        <a:lstStyle/>
        <a:p>
          <a:endParaRPr lang="en-US"/>
        </a:p>
      </dgm:t>
    </dgm:pt>
    <dgm:pt modelId="{9EB09A29-23AA-4CB3-8519-5753776405AF}" type="pres">
      <dgm:prSet presAssocID="{F385CA23-76CD-4712-A105-3C4DBFFF7F1D}" presName="node" presStyleLbl="node1" presStyleIdx="2" presStyleCnt="5">
        <dgm:presLayoutVars>
          <dgm:bulletEnabled val="1"/>
        </dgm:presLayoutVars>
      </dgm:prSet>
      <dgm:spPr/>
      <dgm:t>
        <a:bodyPr/>
        <a:lstStyle/>
        <a:p>
          <a:endParaRPr lang="en-US"/>
        </a:p>
      </dgm:t>
    </dgm:pt>
    <dgm:pt modelId="{B94E5223-3CEA-482B-8BC9-041732E0BF93}" type="pres">
      <dgm:prSet presAssocID="{F385CA23-76CD-4712-A105-3C4DBFFF7F1D}" presName="dummy" presStyleCnt="0"/>
      <dgm:spPr/>
    </dgm:pt>
    <dgm:pt modelId="{0B604E4A-67A5-42AA-8720-D93C90D776B6}" type="pres">
      <dgm:prSet presAssocID="{35CFA34E-091E-4B15-91C2-A448723A5D33}" presName="sibTrans" presStyleLbl="sibTrans2D1" presStyleIdx="2" presStyleCnt="5"/>
      <dgm:spPr/>
      <dgm:t>
        <a:bodyPr/>
        <a:lstStyle/>
        <a:p>
          <a:endParaRPr lang="en-US"/>
        </a:p>
      </dgm:t>
    </dgm:pt>
    <dgm:pt modelId="{F7404913-569F-4AAF-98E8-99334A698CC2}" type="pres">
      <dgm:prSet presAssocID="{E156E023-B4F6-4A59-B796-3ADF2605B2A4}" presName="node" presStyleLbl="node1" presStyleIdx="3" presStyleCnt="5">
        <dgm:presLayoutVars>
          <dgm:bulletEnabled val="1"/>
        </dgm:presLayoutVars>
      </dgm:prSet>
      <dgm:spPr/>
      <dgm:t>
        <a:bodyPr/>
        <a:lstStyle/>
        <a:p>
          <a:endParaRPr lang="en-US"/>
        </a:p>
      </dgm:t>
    </dgm:pt>
    <dgm:pt modelId="{5B3E752F-924A-4E03-8E74-4D8FB7291CD2}" type="pres">
      <dgm:prSet presAssocID="{E156E023-B4F6-4A59-B796-3ADF2605B2A4}" presName="dummy" presStyleCnt="0"/>
      <dgm:spPr/>
    </dgm:pt>
    <dgm:pt modelId="{73482325-E1CB-4BCA-8F14-5AFBD3BBC8F1}" type="pres">
      <dgm:prSet presAssocID="{A18AB602-3741-4B7A-8F50-30F97FF4053C}" presName="sibTrans" presStyleLbl="sibTrans2D1" presStyleIdx="3" presStyleCnt="5"/>
      <dgm:spPr/>
      <dgm:t>
        <a:bodyPr/>
        <a:lstStyle/>
        <a:p>
          <a:endParaRPr lang="en-US"/>
        </a:p>
      </dgm:t>
    </dgm:pt>
    <dgm:pt modelId="{AD0A3872-82FB-46B3-B4A0-800175381729}" type="pres">
      <dgm:prSet presAssocID="{D2A80288-6E57-408E-9A66-0B86485624A8}" presName="node" presStyleLbl="node1" presStyleIdx="4" presStyleCnt="5">
        <dgm:presLayoutVars>
          <dgm:bulletEnabled val="1"/>
        </dgm:presLayoutVars>
      </dgm:prSet>
      <dgm:spPr/>
      <dgm:t>
        <a:bodyPr/>
        <a:lstStyle/>
        <a:p>
          <a:endParaRPr lang="en-US"/>
        </a:p>
      </dgm:t>
    </dgm:pt>
    <dgm:pt modelId="{170081B8-DB81-4F2E-9321-B44DA43C4164}" type="pres">
      <dgm:prSet presAssocID="{D2A80288-6E57-408E-9A66-0B86485624A8}" presName="dummy" presStyleCnt="0"/>
      <dgm:spPr/>
    </dgm:pt>
    <dgm:pt modelId="{3FA00187-7DCD-4216-A1B7-F5FFD385D84C}" type="pres">
      <dgm:prSet presAssocID="{B6671269-DE4F-4530-9F9E-6CB9D8434F03}" presName="sibTrans" presStyleLbl="sibTrans2D1" presStyleIdx="4" presStyleCnt="5"/>
      <dgm:spPr/>
      <dgm:t>
        <a:bodyPr/>
        <a:lstStyle/>
        <a:p>
          <a:endParaRPr lang="en-US"/>
        </a:p>
      </dgm:t>
    </dgm:pt>
  </dgm:ptLst>
  <dgm:cxnLst>
    <dgm:cxn modelId="{5B8D65F7-5D57-436E-8297-808D6F7F6074}" type="presOf" srcId="{B6671269-DE4F-4530-9F9E-6CB9D8434F03}" destId="{3FA00187-7DCD-4216-A1B7-F5FFD385D84C}" srcOrd="0" destOrd="0" presId="urn:microsoft.com/office/officeart/2005/8/layout/radial6"/>
    <dgm:cxn modelId="{32787912-F24F-405C-9945-76F4F2A866B8}" srcId="{824F0590-0253-47E9-87BD-292B6289F80E}" destId="{D2A80288-6E57-408E-9A66-0B86485624A8}" srcOrd="4" destOrd="0" parTransId="{ED610E8A-1755-4685-B929-B2F4BA12782B}" sibTransId="{B6671269-DE4F-4530-9F9E-6CB9D8434F03}"/>
    <dgm:cxn modelId="{3043D8B5-87D3-4BB0-8F4B-E77E458B8B66}" type="presOf" srcId="{A18AB602-3741-4B7A-8F50-30F97FF4053C}" destId="{73482325-E1CB-4BCA-8F14-5AFBD3BBC8F1}" srcOrd="0" destOrd="0" presId="urn:microsoft.com/office/officeart/2005/8/layout/radial6"/>
    <dgm:cxn modelId="{1BC0E168-0019-4398-9D89-19DABBA12296}" srcId="{824F0590-0253-47E9-87BD-292B6289F80E}" destId="{E156E023-B4F6-4A59-B796-3ADF2605B2A4}" srcOrd="3" destOrd="0" parTransId="{8D297CD9-B224-44F9-944B-D3AF09A1DA3D}" sibTransId="{A18AB602-3741-4B7A-8F50-30F97FF4053C}"/>
    <dgm:cxn modelId="{7BD2285F-451F-49AC-B36C-9097939D7CB1}" type="presOf" srcId="{5197ED19-EF42-48BD-9535-7DB5A78DDFC8}" destId="{23266089-CEF7-46CA-B72C-AA9D15F1B32D}" srcOrd="0" destOrd="0" presId="urn:microsoft.com/office/officeart/2005/8/layout/radial6"/>
    <dgm:cxn modelId="{0604E46C-C612-4797-A595-9ECF721749BD}" type="presOf" srcId="{F385CA23-76CD-4712-A105-3C4DBFFF7F1D}" destId="{9EB09A29-23AA-4CB3-8519-5753776405AF}" srcOrd="0" destOrd="0" presId="urn:microsoft.com/office/officeart/2005/8/layout/radial6"/>
    <dgm:cxn modelId="{80E54AC6-CCDC-45A4-8BF6-C14A8720DADE}" type="presOf" srcId="{824F0590-0253-47E9-87BD-292B6289F80E}" destId="{4A7AD576-1B94-4A7B-874A-CB9696516CD1}" srcOrd="0" destOrd="0" presId="urn:microsoft.com/office/officeart/2005/8/layout/radial6"/>
    <dgm:cxn modelId="{3989BCFB-D7E2-4A7C-8BF3-9FC29590A159}" type="presOf" srcId="{672ED1EF-ADB3-4C71-895B-508B586F56D1}" destId="{ADA3291F-E315-4B75-AB6C-DDD77E28934B}" srcOrd="0" destOrd="0" presId="urn:microsoft.com/office/officeart/2005/8/layout/radial6"/>
    <dgm:cxn modelId="{E0740804-54C9-4DE5-9B53-5217860FA889}" type="presOf" srcId="{FD974F00-6D55-4B7B-AA75-A7955EC4EA95}" destId="{6B1ACEDC-9CED-4621-98D9-BD90BBEFDB62}" srcOrd="0" destOrd="0" presId="urn:microsoft.com/office/officeart/2005/8/layout/radial6"/>
    <dgm:cxn modelId="{AF249CB0-B7A9-4031-81DD-39CFCB269BE6}" srcId="{824F0590-0253-47E9-87BD-292B6289F80E}" destId="{F385CA23-76CD-4712-A105-3C4DBFFF7F1D}" srcOrd="2" destOrd="0" parTransId="{2ED659FF-C7B7-4955-BD64-A32B3871627C}" sibTransId="{35CFA34E-091E-4B15-91C2-A448723A5D33}"/>
    <dgm:cxn modelId="{ED9D1A6F-AB34-4A13-8C01-77037D68BA97}" type="presOf" srcId="{35CFA34E-091E-4B15-91C2-A448723A5D33}" destId="{0B604E4A-67A5-42AA-8720-D93C90D776B6}" srcOrd="0" destOrd="0" presId="urn:microsoft.com/office/officeart/2005/8/layout/radial6"/>
    <dgm:cxn modelId="{555E1B3F-001A-41DD-80F1-EF5BA996480B}" type="presOf" srcId="{29E9D771-52D8-4923-AB3B-4F6AE900410F}" destId="{D6B99F7D-0F21-4861-9985-ECD0FD6BA42B}" srcOrd="0" destOrd="0" presId="urn:microsoft.com/office/officeart/2005/8/layout/radial6"/>
    <dgm:cxn modelId="{B50B467E-C39A-41BA-B2F3-7ED72B9F164D}" srcId="{824F0590-0253-47E9-87BD-292B6289F80E}" destId="{5197ED19-EF42-48BD-9535-7DB5A78DDFC8}" srcOrd="0" destOrd="0" parTransId="{886E5C25-45A7-4424-B5B8-6ED5C7C82D1C}" sibTransId="{672ED1EF-ADB3-4C71-895B-508B586F56D1}"/>
    <dgm:cxn modelId="{3CAEBC00-133C-4866-B65F-2E150EA17451}" srcId="{29E9D771-52D8-4923-AB3B-4F6AE900410F}" destId="{824F0590-0253-47E9-87BD-292B6289F80E}" srcOrd="0" destOrd="0" parTransId="{E6903007-D0F0-4B16-8F14-2B3E9BA0BBE8}" sibTransId="{87CB0E9A-851D-438D-9551-2DC0BCF0FDAB}"/>
    <dgm:cxn modelId="{93E3DEE1-35F7-43AF-9FCD-C6878759D1E2}" type="presOf" srcId="{EDD349E6-CA9C-4B77-86BA-1411AE84B602}" destId="{624E472D-4E20-4DE5-90D5-7C7EEC707B2A}" srcOrd="0" destOrd="0" presId="urn:microsoft.com/office/officeart/2005/8/layout/radial6"/>
    <dgm:cxn modelId="{2FFBF46C-F44A-4A9E-9B48-34AB4F8B7C6E}" type="presOf" srcId="{D2A80288-6E57-408E-9A66-0B86485624A8}" destId="{AD0A3872-82FB-46B3-B4A0-800175381729}" srcOrd="0" destOrd="0" presId="urn:microsoft.com/office/officeart/2005/8/layout/radial6"/>
    <dgm:cxn modelId="{6E1CE611-1C89-433D-9E56-477E58D300B7}" srcId="{824F0590-0253-47E9-87BD-292B6289F80E}" destId="{FD974F00-6D55-4B7B-AA75-A7955EC4EA95}" srcOrd="1" destOrd="0" parTransId="{45C0C861-CEAA-4F4C-8673-211D192DE9C6}" sibTransId="{EDD349E6-CA9C-4B77-86BA-1411AE84B602}"/>
    <dgm:cxn modelId="{93B55490-57D3-474D-835D-E696185CC3E2}" type="presOf" srcId="{E156E023-B4F6-4A59-B796-3ADF2605B2A4}" destId="{F7404913-569F-4AAF-98E8-99334A698CC2}" srcOrd="0" destOrd="0" presId="urn:microsoft.com/office/officeart/2005/8/layout/radial6"/>
    <dgm:cxn modelId="{04CEF486-1EFB-426A-AD17-719E72B783AF}" type="presParOf" srcId="{D6B99F7D-0F21-4861-9985-ECD0FD6BA42B}" destId="{4A7AD576-1B94-4A7B-874A-CB9696516CD1}" srcOrd="0" destOrd="0" presId="urn:microsoft.com/office/officeart/2005/8/layout/radial6"/>
    <dgm:cxn modelId="{216E9714-4EC2-4587-9C3C-7CA20F20F283}" type="presParOf" srcId="{D6B99F7D-0F21-4861-9985-ECD0FD6BA42B}" destId="{23266089-CEF7-46CA-B72C-AA9D15F1B32D}" srcOrd="1" destOrd="0" presId="urn:microsoft.com/office/officeart/2005/8/layout/radial6"/>
    <dgm:cxn modelId="{6E9E0BEB-68B0-419E-84F2-6B2B34CA7F99}" type="presParOf" srcId="{D6B99F7D-0F21-4861-9985-ECD0FD6BA42B}" destId="{BE68F481-6253-4A6D-B540-437141DB3753}" srcOrd="2" destOrd="0" presId="urn:microsoft.com/office/officeart/2005/8/layout/radial6"/>
    <dgm:cxn modelId="{7ABF402F-3FAC-4CFE-9A01-F4D7329D11DA}" type="presParOf" srcId="{D6B99F7D-0F21-4861-9985-ECD0FD6BA42B}" destId="{ADA3291F-E315-4B75-AB6C-DDD77E28934B}" srcOrd="3" destOrd="0" presId="urn:microsoft.com/office/officeart/2005/8/layout/radial6"/>
    <dgm:cxn modelId="{FD0BDD7B-1A62-4DCD-8D97-98C38B9B0C0F}" type="presParOf" srcId="{D6B99F7D-0F21-4861-9985-ECD0FD6BA42B}" destId="{6B1ACEDC-9CED-4621-98D9-BD90BBEFDB62}" srcOrd="4" destOrd="0" presId="urn:microsoft.com/office/officeart/2005/8/layout/radial6"/>
    <dgm:cxn modelId="{D2DCCF71-A713-4411-9E6C-659E51A6EFA3}" type="presParOf" srcId="{D6B99F7D-0F21-4861-9985-ECD0FD6BA42B}" destId="{E42EB576-9475-47E8-B541-9D33DB79379B}" srcOrd="5" destOrd="0" presId="urn:microsoft.com/office/officeart/2005/8/layout/radial6"/>
    <dgm:cxn modelId="{1C65E663-CA9F-4E88-85A1-3109FB536A2D}" type="presParOf" srcId="{D6B99F7D-0F21-4861-9985-ECD0FD6BA42B}" destId="{624E472D-4E20-4DE5-90D5-7C7EEC707B2A}" srcOrd="6" destOrd="0" presId="urn:microsoft.com/office/officeart/2005/8/layout/radial6"/>
    <dgm:cxn modelId="{7D80C362-EA55-46FF-9D4B-B211875F17A5}" type="presParOf" srcId="{D6B99F7D-0F21-4861-9985-ECD0FD6BA42B}" destId="{9EB09A29-23AA-4CB3-8519-5753776405AF}" srcOrd="7" destOrd="0" presId="urn:microsoft.com/office/officeart/2005/8/layout/radial6"/>
    <dgm:cxn modelId="{0FB57DCD-96F6-4FA4-B961-F0953B261A28}" type="presParOf" srcId="{D6B99F7D-0F21-4861-9985-ECD0FD6BA42B}" destId="{B94E5223-3CEA-482B-8BC9-041732E0BF93}" srcOrd="8" destOrd="0" presId="urn:microsoft.com/office/officeart/2005/8/layout/radial6"/>
    <dgm:cxn modelId="{18A50C03-C9D8-41E1-81AE-0366BAD23D5B}" type="presParOf" srcId="{D6B99F7D-0F21-4861-9985-ECD0FD6BA42B}" destId="{0B604E4A-67A5-42AA-8720-D93C90D776B6}" srcOrd="9" destOrd="0" presId="urn:microsoft.com/office/officeart/2005/8/layout/radial6"/>
    <dgm:cxn modelId="{AEAD8904-47FB-46CB-B304-EF8D1958E947}" type="presParOf" srcId="{D6B99F7D-0F21-4861-9985-ECD0FD6BA42B}" destId="{F7404913-569F-4AAF-98E8-99334A698CC2}" srcOrd="10" destOrd="0" presId="urn:microsoft.com/office/officeart/2005/8/layout/radial6"/>
    <dgm:cxn modelId="{52B8ADB9-93F9-4849-A191-6F5FC3FFBFDF}" type="presParOf" srcId="{D6B99F7D-0F21-4861-9985-ECD0FD6BA42B}" destId="{5B3E752F-924A-4E03-8E74-4D8FB7291CD2}" srcOrd="11" destOrd="0" presId="urn:microsoft.com/office/officeart/2005/8/layout/radial6"/>
    <dgm:cxn modelId="{D124263D-D08B-4FC2-883D-59A14C4C8FE7}" type="presParOf" srcId="{D6B99F7D-0F21-4861-9985-ECD0FD6BA42B}" destId="{73482325-E1CB-4BCA-8F14-5AFBD3BBC8F1}" srcOrd="12" destOrd="0" presId="urn:microsoft.com/office/officeart/2005/8/layout/radial6"/>
    <dgm:cxn modelId="{55DF3EC4-3803-49FC-9155-5FCBC36B05C6}" type="presParOf" srcId="{D6B99F7D-0F21-4861-9985-ECD0FD6BA42B}" destId="{AD0A3872-82FB-46B3-B4A0-800175381729}" srcOrd="13" destOrd="0" presId="urn:microsoft.com/office/officeart/2005/8/layout/radial6"/>
    <dgm:cxn modelId="{B666B2F2-30C2-4215-8952-BC0AE82C14E8}" type="presParOf" srcId="{D6B99F7D-0F21-4861-9985-ECD0FD6BA42B}" destId="{170081B8-DB81-4F2E-9321-B44DA43C4164}" srcOrd="14" destOrd="0" presId="urn:microsoft.com/office/officeart/2005/8/layout/radial6"/>
    <dgm:cxn modelId="{65A4239F-BE57-45EA-B346-8C83707482EB}" type="presParOf" srcId="{D6B99F7D-0F21-4861-9985-ECD0FD6BA42B}" destId="{3FA00187-7DCD-4216-A1B7-F5FFD385D84C}" srcOrd="15" destOrd="0" presId="urn:microsoft.com/office/officeart/2005/8/layout/radial6"/>
  </dgm:cxnLst>
  <dgm:bg/>
  <dgm:whole/>
</dgm:dataModel>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Computer-based_training" TargetMode="External"/><Relationship Id="rId2" Type="http://schemas.openxmlformats.org/officeDocument/2006/relationships/hyperlink" Target="https://en.wikipedia.org/wiki/Education" TargetMode="External"/><Relationship Id="rId1" Type="http://schemas.openxmlformats.org/officeDocument/2006/relationships/slideLayout" Target="../slideLayouts/slideLayout2.xml"/><Relationship Id="rId4" Type="http://schemas.openxmlformats.org/officeDocument/2006/relationships/hyperlink" Target="https://en.wikipedia.org/wiki/Edutainment"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en.wikipedia.org/wiki/Digital_circuit" TargetMode="External"/><Relationship Id="rId3" Type="http://schemas.openxmlformats.org/officeDocument/2006/relationships/hyperlink" Target="https://en.wikipedia.org/wiki/Image_projector" TargetMode="External"/><Relationship Id="rId7" Type="http://schemas.openxmlformats.org/officeDocument/2006/relationships/hyperlink" Target="https://en.wikipedia.org/wiki/Analogue_electronics" TargetMode="External"/><Relationship Id="rId2" Type="http://schemas.openxmlformats.org/officeDocument/2006/relationships/hyperlink" Target="https://en.wikipedia.org/wiki/Stage_(theatre)" TargetMode="External"/><Relationship Id="rId1" Type="http://schemas.openxmlformats.org/officeDocument/2006/relationships/slideLayout" Target="../slideLayouts/slideLayout2.xml"/><Relationship Id="rId6" Type="http://schemas.openxmlformats.org/officeDocument/2006/relationships/hyperlink" Target="https://en.wikipedia.org/wiki/Broadcasting" TargetMode="External"/><Relationship Id="rId5" Type="http://schemas.openxmlformats.org/officeDocument/2006/relationships/hyperlink" Target="https://en.wikipedia.org/wiki/Media_player_(application_software)" TargetMode="External"/><Relationship Id="rId10" Type="http://schemas.openxmlformats.org/officeDocument/2006/relationships/hyperlink" Target="https://en.wikipedia.org/wiki/Streaming_media" TargetMode="External"/><Relationship Id="rId4" Type="http://schemas.openxmlformats.org/officeDocument/2006/relationships/hyperlink" Target="https://en.wikipedia.org/wiki/Transmitted" TargetMode="External"/><Relationship Id="rId9" Type="http://schemas.openxmlformats.org/officeDocument/2006/relationships/hyperlink" Target="https://en.wikipedia.org/wiki/Online"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en.wikipedia.org/wiki/Game_console" TargetMode="External"/><Relationship Id="rId2" Type="http://schemas.openxmlformats.org/officeDocument/2006/relationships/hyperlink" Target="https://en.wikipedia.org/wiki/Computer_networking" TargetMode="External"/><Relationship Id="rId1" Type="http://schemas.openxmlformats.org/officeDocument/2006/relationships/slideLayout" Target="../slideLayouts/slideLayout2.xml"/><Relationship Id="rId4" Type="http://schemas.openxmlformats.org/officeDocument/2006/relationships/hyperlink" Target="https://en.wikipedia.org/wiki/Simulator"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epson.com/cgi-bin/Store/consumer/consDetail.jsp?BV_UseBVCookie=yes&amp;infoType=Specs&amp;oid=46048262&amp;category=Products" TargetMode="External"/><Relationship Id="rId2" Type="http://schemas.openxmlformats.org/officeDocument/2006/relationships/hyperlink" Target="http://www.usa.canon.com/consumer/controller?act=ModelInfoAct&amp;tabact=SupportDetailTabAct&amp;fcategoryid=235&amp;modelid=1556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education.ti.com/calculators/downloads/US/Guidebooks/Detail?id=6134" TargetMode="External"/><Relationship Id="rId2" Type="http://schemas.openxmlformats.org/officeDocument/2006/relationships/hyperlink" Target="http://education.ti.com/downloads/guidebooks/graphing/83/83gb.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772400" cy="2228850"/>
          </a:xfrm>
        </p:spPr>
        <p:txBody>
          <a:bodyPr>
            <a:normAutofit/>
          </a:bodyPr>
          <a:lstStyle/>
          <a:p>
            <a:r>
              <a:rPr lang="en-US" smtClean="0"/>
              <a:t>Multimedia </a:t>
            </a:r>
            <a:r>
              <a:rPr lang="en-US" dirty="0" smtClean="0"/>
              <a:t>Equipments and Uses </a:t>
            </a:r>
            <a:br>
              <a:rPr lang="en-US" dirty="0" smtClean="0"/>
            </a:b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Multimedia teaching will bring students into a class where they can interact with the teacher and the subject</a:t>
            </a:r>
            <a:r>
              <a:rPr lang="en-US" dirty="0" smtClean="0"/>
              <a:t>.</a:t>
            </a:r>
          </a:p>
          <a:p>
            <a:r>
              <a:rPr lang="en-US" dirty="0" smtClean="0"/>
              <a:t> </a:t>
            </a:r>
            <a:r>
              <a:rPr lang="en-US" dirty="0" smtClean="0"/>
              <a:t>Multimedia teaching is more intuitive than old ways; teachers can simulate situations in real life. In many circumstances teachers do not have to be there, students will learn by themselves in the class. </a:t>
            </a:r>
            <a:endParaRPr lang="en-US" dirty="0" smtClean="0"/>
          </a:p>
          <a:p>
            <a:r>
              <a:rPr lang="en-US" dirty="0" smtClean="0"/>
              <a:t>More </a:t>
            </a:r>
            <a:r>
              <a:rPr lang="en-US" dirty="0" smtClean="0"/>
              <a:t>importantly, teachers will have more approaches to stimulating students’ passion of learning.</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In </a:t>
            </a:r>
            <a:r>
              <a:rPr lang="en-US" dirty="0" smtClean="0">
                <a:hlinkClick r:id="rId2" tooltip="Education"/>
              </a:rPr>
              <a:t>Education</a:t>
            </a:r>
            <a:r>
              <a:rPr lang="en-US" dirty="0" smtClean="0"/>
              <a:t>, multimedia is used to produce </a:t>
            </a:r>
            <a:r>
              <a:rPr lang="en-US" dirty="0" smtClean="0">
                <a:hlinkClick r:id="rId3" tooltip="Computer-based training"/>
              </a:rPr>
              <a:t>computer-based training</a:t>
            </a:r>
            <a:r>
              <a:rPr lang="en-US" dirty="0" smtClean="0"/>
              <a:t> courses (popularly called CBTs) and reference books like encyclopedia and almanacs. </a:t>
            </a:r>
            <a:endParaRPr lang="en-US" dirty="0" smtClean="0"/>
          </a:p>
          <a:p>
            <a:r>
              <a:rPr lang="en-US" dirty="0" smtClean="0"/>
              <a:t>A </a:t>
            </a:r>
            <a:r>
              <a:rPr lang="en-US" dirty="0" smtClean="0"/>
              <a:t>CBT lets the user go through a series of presentations, text about a particular topic, and associated illustrations in various information formats</a:t>
            </a:r>
            <a:r>
              <a:rPr lang="en-US" dirty="0" smtClean="0"/>
              <a:t>.</a:t>
            </a:r>
          </a:p>
          <a:p>
            <a:r>
              <a:rPr lang="en-US" dirty="0" smtClean="0"/>
              <a:t> </a:t>
            </a:r>
            <a:r>
              <a:rPr lang="en-US" dirty="0" smtClean="0">
                <a:hlinkClick r:id="rId4" tooltip="Edutainment"/>
              </a:rPr>
              <a:t>Edutainment</a:t>
            </a:r>
            <a:r>
              <a:rPr lang="en-US" dirty="0" smtClean="0"/>
              <a:t> is the combination of education with entertainment, especially multimedia entertainment.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smtClean="0"/>
              <a:t>Multimedia presentations</a:t>
            </a:r>
            <a:r>
              <a:rPr lang="en-US" dirty="0" smtClean="0"/>
              <a:t> may be viewed by person on </a:t>
            </a:r>
            <a:r>
              <a:rPr lang="en-US" dirty="0" smtClean="0">
                <a:hlinkClick r:id="rId2" tooltip="Stage (theatre)"/>
              </a:rPr>
              <a:t>stage</a:t>
            </a:r>
            <a:r>
              <a:rPr lang="en-US" dirty="0" smtClean="0"/>
              <a:t>, </a:t>
            </a:r>
            <a:r>
              <a:rPr lang="en-US" dirty="0" smtClean="0">
                <a:hlinkClick r:id="rId3" tooltip="Image projector"/>
              </a:rPr>
              <a:t>projected</a:t>
            </a:r>
            <a:r>
              <a:rPr lang="en-US" dirty="0" smtClean="0"/>
              <a:t>, </a:t>
            </a:r>
            <a:r>
              <a:rPr lang="en-US" dirty="0" smtClean="0">
                <a:hlinkClick r:id="rId4" tooltip="Transmitted"/>
              </a:rPr>
              <a:t>transmitted</a:t>
            </a:r>
            <a:r>
              <a:rPr lang="en-US" dirty="0" smtClean="0"/>
              <a:t>, or played locally with a </a:t>
            </a:r>
            <a:r>
              <a:rPr lang="en-US" dirty="0" smtClean="0">
                <a:hlinkClick r:id="rId5" tooltip="Media player (application software)"/>
              </a:rPr>
              <a:t>media player</a:t>
            </a:r>
            <a:r>
              <a:rPr lang="en-US" dirty="0" smtClean="0"/>
              <a:t>. </a:t>
            </a:r>
            <a:endParaRPr lang="en-US" dirty="0" smtClean="0"/>
          </a:p>
          <a:p>
            <a:r>
              <a:rPr lang="en-US" dirty="0" smtClean="0"/>
              <a:t>A</a:t>
            </a:r>
            <a:r>
              <a:rPr lang="en-US" dirty="0" smtClean="0"/>
              <a:t> </a:t>
            </a:r>
            <a:r>
              <a:rPr lang="en-US" dirty="0" smtClean="0">
                <a:hlinkClick r:id="rId6" tooltip="Broadcasting"/>
              </a:rPr>
              <a:t>broadcast</a:t>
            </a:r>
            <a:r>
              <a:rPr lang="en-US" dirty="0" smtClean="0"/>
              <a:t> may be a live or recorded multimedia presentation. Broadcasts and recordings can be either </a:t>
            </a:r>
            <a:r>
              <a:rPr lang="en-US" dirty="0" smtClean="0">
                <a:hlinkClick r:id="rId7" tooltip="Analogue electronics"/>
              </a:rPr>
              <a:t>analog</a:t>
            </a:r>
            <a:r>
              <a:rPr lang="en-US" dirty="0" smtClean="0"/>
              <a:t> or </a:t>
            </a:r>
            <a:r>
              <a:rPr lang="en-US" dirty="0" smtClean="0">
                <a:hlinkClick r:id="rId8" tooltip="Digital circuit"/>
              </a:rPr>
              <a:t>digital</a:t>
            </a:r>
            <a:r>
              <a:rPr lang="en-US" dirty="0" smtClean="0"/>
              <a:t> electronic media technology. </a:t>
            </a:r>
            <a:endParaRPr lang="en-US" dirty="0" smtClean="0"/>
          </a:p>
          <a:p>
            <a:r>
              <a:rPr lang="en-US" dirty="0" smtClean="0"/>
              <a:t>Digital</a:t>
            </a:r>
            <a:r>
              <a:rPr lang="en-US" dirty="0" smtClean="0"/>
              <a:t> </a:t>
            </a:r>
            <a:r>
              <a:rPr lang="en-US" dirty="0" smtClean="0">
                <a:hlinkClick r:id="rId9" tooltip="Online"/>
              </a:rPr>
              <a:t>online</a:t>
            </a:r>
            <a:r>
              <a:rPr lang="en-US" dirty="0" smtClean="0"/>
              <a:t> multimedia may be downloaded or </a:t>
            </a:r>
            <a:r>
              <a:rPr lang="en-US" dirty="0" smtClean="0">
                <a:hlinkClick r:id="rId10" tooltip="Streaming media"/>
              </a:rPr>
              <a:t>streamed</a:t>
            </a:r>
            <a:r>
              <a:rPr lang="en-US" dirty="0" smtClean="0"/>
              <a:t>. Streaming multimedia may be live or on-demand.</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smtClean="0"/>
              <a:t>Multimedia games and simulations</a:t>
            </a:r>
            <a:r>
              <a:rPr lang="en-US" dirty="0" smtClean="0"/>
              <a:t> may be used in a physical environment with special effects, with multiple users in an online </a:t>
            </a:r>
            <a:r>
              <a:rPr lang="en-US" dirty="0" smtClean="0">
                <a:hlinkClick r:id="rId2" tooltip="Computer networking"/>
              </a:rPr>
              <a:t>network</a:t>
            </a:r>
            <a:r>
              <a:rPr lang="en-US" dirty="0" smtClean="0"/>
              <a:t>, or locally with an offline </a:t>
            </a:r>
            <a:r>
              <a:rPr lang="en-US" dirty="0" err="1" smtClean="0"/>
              <a:t>computer,</a:t>
            </a:r>
            <a:r>
              <a:rPr lang="en-US" dirty="0" err="1" smtClean="0">
                <a:hlinkClick r:id="rId3" tooltip="Game console"/>
              </a:rPr>
              <a:t>game</a:t>
            </a:r>
            <a:r>
              <a:rPr lang="en-US" dirty="0" smtClean="0">
                <a:hlinkClick r:id="rId3" tooltip="Game console"/>
              </a:rPr>
              <a:t> system</a:t>
            </a:r>
            <a:r>
              <a:rPr lang="en-US" dirty="0" smtClean="0"/>
              <a:t>, or </a:t>
            </a:r>
            <a:r>
              <a:rPr lang="en-US" dirty="0" smtClean="0">
                <a:hlinkClick r:id="rId4" tooltip="Simulator"/>
              </a:rPr>
              <a:t>simulator</a:t>
            </a:r>
            <a:r>
              <a:rPr lang="en-US" dirty="0" smtClean="0"/>
              <a:t>.</a:t>
            </a:r>
          </a:p>
          <a:p>
            <a:r>
              <a:rPr lang="en-US" dirty="0" smtClean="0"/>
              <a:t>The various formats of technological or digital multimedia may be intended to enhance the users' experience, for example to make it easier and faster to convey information. Or in entertainment or art, to transcend everyday experience.</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Multimedia Equipment</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Multimedia services offers a variety of equipment to use for academic purposes</a:t>
            </a:r>
            <a:endParaRPr lang="en-US" b="1" dirty="0" smtClean="0"/>
          </a:p>
          <a:p>
            <a:r>
              <a:rPr lang="en-US" b="1" dirty="0" smtClean="0"/>
              <a:t>Cassette Recorders</a:t>
            </a:r>
            <a:endParaRPr lang="en-US" dirty="0" smtClean="0"/>
          </a:p>
          <a:p>
            <a:r>
              <a:rPr lang="en-US" b="1" dirty="0" smtClean="0"/>
              <a:t>Digital Camcorders</a:t>
            </a:r>
          </a:p>
          <a:p>
            <a:r>
              <a:rPr lang="en-US" b="1" dirty="0" smtClean="0"/>
              <a:t>Green Screen Cloth</a:t>
            </a:r>
            <a:endParaRPr lang="en-US" dirty="0" smtClean="0"/>
          </a:p>
          <a:p>
            <a:r>
              <a:rPr lang="en-US" b="1" dirty="0" smtClean="0"/>
              <a:t>Microphones</a:t>
            </a:r>
            <a:endParaRPr lang="en-US" dirty="0" smtClean="0"/>
          </a:p>
          <a:p>
            <a:r>
              <a:rPr lang="en-US" b="1" dirty="0" smtClean="0"/>
              <a:t>Digital Still Cameras</a:t>
            </a:r>
          </a:p>
          <a:p>
            <a:r>
              <a:rPr lang="en-US" b="1" dirty="0" smtClean="0"/>
              <a:t>Minolta Film Camera SRT201</a:t>
            </a:r>
            <a:endParaRPr lang="en-US" dirty="0" smtClean="0"/>
          </a:p>
          <a:p>
            <a:r>
              <a:rPr lang="en-US" b="1" dirty="0" smtClean="0"/>
              <a:t>Olympus Digital Voice Recorders</a:t>
            </a:r>
            <a:endParaRPr lang="en-US" dirty="0" smtClean="0"/>
          </a:p>
          <a:p>
            <a:endParaRPr lang="en-US" b="1" dirty="0" smtClean="0"/>
          </a:p>
          <a:p>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Multimedia Equipment</a:t>
            </a:r>
            <a:endParaRPr lang="en-US" dirty="0"/>
          </a:p>
        </p:txBody>
      </p:sp>
      <p:sp>
        <p:nvSpPr>
          <p:cNvPr id="3" name="Content Placeholder 2"/>
          <p:cNvSpPr>
            <a:spLocks noGrp="1"/>
          </p:cNvSpPr>
          <p:nvPr>
            <p:ph idx="1"/>
          </p:nvPr>
        </p:nvSpPr>
        <p:spPr/>
        <p:txBody>
          <a:bodyPr/>
          <a:lstStyle/>
          <a:p>
            <a:r>
              <a:rPr lang="en-US" b="1" dirty="0" smtClean="0"/>
              <a:t>Panasonic VHS Camcorder AG-188</a:t>
            </a:r>
            <a:endParaRPr lang="en-US" dirty="0" smtClean="0"/>
          </a:p>
          <a:p>
            <a:r>
              <a:rPr lang="en-US" b="1" dirty="0" smtClean="0"/>
              <a:t>Tripods</a:t>
            </a:r>
            <a:endParaRPr lang="en-US" dirty="0" smtClean="0"/>
          </a:p>
          <a:p>
            <a:r>
              <a:rPr lang="en-US" b="1" dirty="0" smtClean="0"/>
              <a:t>USB Drives- 16 &amp; 32 GB</a:t>
            </a:r>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Classroom Teaching Equipment</a:t>
            </a:r>
            <a:br>
              <a:rPr lang="en-US" b="1"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Bell and Howell Ring Masters</a:t>
            </a:r>
          </a:p>
          <a:p>
            <a:r>
              <a:rPr lang="en-US" dirty="0" smtClean="0"/>
              <a:t>Data Projectors</a:t>
            </a:r>
          </a:p>
          <a:p>
            <a:r>
              <a:rPr lang="en-US" dirty="0" smtClean="0"/>
              <a:t>Document Cameras (two-week check out)</a:t>
            </a:r>
          </a:p>
          <a:p>
            <a:r>
              <a:rPr lang="en-US" dirty="0" err="1" smtClean="0"/>
              <a:t>Dukane</a:t>
            </a:r>
            <a:r>
              <a:rPr lang="en-US" dirty="0" smtClean="0"/>
              <a:t> Filmstrip Projectors</a:t>
            </a:r>
          </a:p>
          <a:p>
            <a:r>
              <a:rPr lang="en-US" dirty="0" smtClean="0"/>
              <a:t>Easels</a:t>
            </a:r>
          </a:p>
          <a:p>
            <a:r>
              <a:rPr lang="en-US" dirty="0" err="1" smtClean="0"/>
              <a:t>Lecturnettes</a:t>
            </a:r>
            <a:endParaRPr lang="en-US" dirty="0" smtClean="0"/>
          </a:p>
          <a:p>
            <a:r>
              <a:rPr lang="en-US" dirty="0" smtClean="0"/>
              <a:t>Overhead Projectors</a:t>
            </a:r>
          </a:p>
          <a:p>
            <a:r>
              <a:rPr lang="en-US" dirty="0" smtClean="0"/>
              <a:t>Portable Video Cassette Players 1/2 in</a:t>
            </a:r>
          </a:p>
          <a:p>
            <a:r>
              <a:rPr lang="en-US" dirty="0" smtClean="0"/>
              <a:t>Presenter</a:t>
            </a:r>
          </a:p>
          <a:p>
            <a:pPr lvl="1"/>
            <a:r>
              <a:rPr lang="en-US" dirty="0" err="1" smtClean="0"/>
              <a:t>Powerpoint</a:t>
            </a:r>
            <a:r>
              <a:rPr lang="en-US" dirty="0" smtClean="0"/>
              <a:t> remote</a:t>
            </a:r>
          </a:p>
          <a:p>
            <a:pPr lvl="1"/>
            <a:r>
              <a:rPr lang="en-US" dirty="0" smtClean="0"/>
              <a:t>Timer</a:t>
            </a:r>
          </a:p>
          <a:p>
            <a:pPr lvl="1"/>
            <a:r>
              <a:rPr lang="en-US" dirty="0" smtClean="0"/>
              <a:t>Laser</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Record Player</a:t>
            </a:r>
          </a:p>
          <a:p>
            <a:r>
              <a:rPr lang="en-US" dirty="0" smtClean="0"/>
              <a:t>Screens</a:t>
            </a:r>
          </a:p>
          <a:p>
            <a:pPr lvl="1"/>
            <a:r>
              <a:rPr lang="en-US" dirty="0" smtClean="0"/>
              <a:t>4'</a:t>
            </a:r>
          </a:p>
          <a:p>
            <a:pPr lvl="1"/>
            <a:r>
              <a:rPr lang="en-US" dirty="0" smtClean="0"/>
              <a:t>5'</a:t>
            </a:r>
          </a:p>
          <a:p>
            <a:pPr lvl="1"/>
            <a:r>
              <a:rPr lang="en-US" dirty="0" smtClean="0"/>
              <a:t>6'</a:t>
            </a:r>
          </a:p>
          <a:p>
            <a:r>
              <a:rPr lang="en-US" dirty="0" smtClean="0"/>
              <a:t>16 Motion Picture Projectors</a:t>
            </a:r>
          </a:p>
          <a:p>
            <a:r>
              <a:rPr lang="en-US" dirty="0" smtClean="0"/>
              <a:t>Slide Projectors</a:t>
            </a:r>
          </a:p>
          <a:p>
            <a:r>
              <a:rPr lang="en-US" dirty="0" smtClean="0"/>
              <a:t>Slide Dissolve Units</a:t>
            </a:r>
          </a:p>
          <a:p>
            <a:r>
              <a:rPr lang="en-US" dirty="0" smtClean="0"/>
              <a:t>Slide Trays</a:t>
            </a:r>
          </a:p>
          <a:p>
            <a:pPr lvl="1"/>
            <a:r>
              <a:rPr lang="en-US" dirty="0" smtClean="0"/>
              <a:t>80 Slide Trays</a:t>
            </a:r>
          </a:p>
          <a:p>
            <a:pPr lvl="1"/>
            <a:r>
              <a:rPr lang="en-US" dirty="0" smtClean="0"/>
              <a:t>140 Slide Trays</a:t>
            </a:r>
          </a:p>
          <a:p>
            <a:r>
              <a:rPr lang="en-US" dirty="0" smtClean="0"/>
              <a:t>Synchronizer Recorders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COMPUTERS AND SOFTWARE</a:t>
            </a:r>
            <a:endParaRPr lang="en-US" dirty="0"/>
          </a:p>
        </p:txBody>
      </p:sp>
      <p:sp>
        <p:nvSpPr>
          <p:cNvPr id="8" name="Content Placeholder 7"/>
          <p:cNvSpPr>
            <a:spLocks noGrp="1"/>
          </p:cNvSpPr>
          <p:nvPr>
            <p:ph idx="1"/>
          </p:nvPr>
        </p:nvSpPr>
        <p:spPr/>
        <p:txBody>
          <a:bodyPr>
            <a:normAutofit fontScale="55000" lnSpcReduction="20000"/>
          </a:bodyPr>
          <a:lstStyle/>
          <a:p>
            <a:r>
              <a:rPr lang="en-US" b="1" dirty="0" smtClean="0"/>
              <a:t>Scanners</a:t>
            </a:r>
            <a:endParaRPr lang="en-US" dirty="0" smtClean="0"/>
          </a:p>
          <a:p>
            <a:pPr lvl="1"/>
            <a:r>
              <a:rPr lang="en-US" dirty="0" smtClean="0"/>
              <a:t>Canon 8800F</a:t>
            </a:r>
          </a:p>
          <a:p>
            <a:pPr lvl="2"/>
            <a:r>
              <a:rPr lang="en-US" dirty="0" smtClean="0"/>
              <a:t>Color film/negative/photo scanner</a:t>
            </a:r>
          </a:p>
          <a:p>
            <a:pPr lvl="2"/>
            <a:r>
              <a:rPr lang="en-US" dirty="0" smtClean="0"/>
              <a:t>Optical Resolution: 4800 x 9600 dpi</a:t>
            </a:r>
          </a:p>
          <a:p>
            <a:pPr lvl="2"/>
            <a:r>
              <a:rPr lang="en-US" dirty="0" smtClean="0"/>
              <a:t>48-bit color depth</a:t>
            </a:r>
          </a:p>
          <a:p>
            <a:pPr lvl="2"/>
            <a:r>
              <a:rPr lang="en-US" dirty="0" smtClean="0">
                <a:hlinkClick r:id="rId2"/>
              </a:rPr>
              <a:t>Specifications</a:t>
            </a:r>
            <a:endParaRPr lang="en-US" dirty="0" smtClean="0"/>
          </a:p>
          <a:p>
            <a:pPr lvl="1"/>
            <a:r>
              <a:rPr lang="en-US" dirty="0" smtClean="0"/>
              <a:t>Epson Expression 10000XL</a:t>
            </a:r>
          </a:p>
          <a:p>
            <a:pPr lvl="2"/>
            <a:r>
              <a:rPr lang="en-US" dirty="0" smtClean="0"/>
              <a:t>Photo scanner</a:t>
            </a:r>
          </a:p>
          <a:p>
            <a:pPr lvl="2"/>
            <a:r>
              <a:rPr lang="en-US" dirty="0" smtClean="0"/>
              <a:t>Large-format scanning: 12.2" x 17.2"</a:t>
            </a:r>
          </a:p>
          <a:p>
            <a:pPr lvl="2"/>
            <a:r>
              <a:rPr lang="en-US" dirty="0" smtClean="0"/>
              <a:t>Optical Resolution: 2400 x 4800 color dpi</a:t>
            </a:r>
          </a:p>
          <a:p>
            <a:pPr lvl="2"/>
            <a:r>
              <a:rPr lang="en-US" dirty="0" smtClean="0"/>
              <a:t>48-bit color depth</a:t>
            </a:r>
          </a:p>
          <a:p>
            <a:pPr lvl="2"/>
            <a:r>
              <a:rPr lang="en-US" dirty="0" smtClean="0">
                <a:hlinkClick r:id="rId3"/>
              </a:rPr>
              <a:t>Specifications</a:t>
            </a:r>
            <a:endParaRPr lang="en-US" dirty="0" smtClean="0"/>
          </a:p>
          <a:p>
            <a:r>
              <a:rPr lang="en-US" b="1" dirty="0" smtClean="0"/>
              <a:t>Video Capture Devices</a:t>
            </a:r>
            <a:endParaRPr lang="en-US" dirty="0" smtClean="0"/>
          </a:p>
          <a:p>
            <a:pPr lvl="1"/>
            <a:r>
              <a:rPr lang="en-US" dirty="0" smtClean="0"/>
              <a:t>Eye TV 250 Plus</a:t>
            </a:r>
          </a:p>
          <a:p>
            <a:pPr lvl="2"/>
            <a:r>
              <a:rPr lang="en-US" dirty="0" smtClean="0"/>
              <a:t>Output: USB 2.0</a:t>
            </a:r>
          </a:p>
          <a:p>
            <a:pPr lvl="2"/>
            <a:r>
              <a:rPr lang="en-US" dirty="0" smtClean="0"/>
              <a:t>Input:</a:t>
            </a:r>
          </a:p>
          <a:p>
            <a:pPr lvl="3"/>
            <a:r>
              <a:rPr lang="en-US" dirty="0" smtClean="0"/>
              <a:t>Antenna input: Coaxial connector (IEC)</a:t>
            </a:r>
          </a:p>
          <a:p>
            <a:pPr lvl="3"/>
            <a:r>
              <a:rPr lang="en-US" dirty="0" smtClean="0"/>
              <a:t>S-Video in</a:t>
            </a:r>
          </a:p>
          <a:p>
            <a:pPr lvl="3"/>
            <a:r>
              <a:rPr lang="en-US" dirty="0" smtClean="0"/>
              <a:t>Composite video in</a:t>
            </a:r>
          </a:p>
          <a:p>
            <a:pPr lvl="3"/>
            <a:r>
              <a:rPr lang="en-US" dirty="0" smtClean="0"/>
              <a:t>Stereo audio</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Other Equipment</a:t>
            </a:r>
            <a:br>
              <a:rPr lang="en-US" b="1" dirty="0" smtClean="0"/>
            </a:b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TI-83 Plus Graphing Calculators</a:t>
            </a:r>
            <a:endParaRPr lang="en-US" dirty="0" smtClean="0"/>
          </a:p>
          <a:p>
            <a:pPr lvl="1"/>
            <a:r>
              <a:rPr lang="en-US" dirty="0" smtClean="0"/>
              <a:t>Calculus, engineering, trigonometric, and financial functions</a:t>
            </a:r>
          </a:p>
          <a:p>
            <a:pPr lvl="1"/>
            <a:r>
              <a:rPr lang="en-US" dirty="0" smtClean="0"/>
              <a:t>64 x 96 </a:t>
            </a:r>
            <a:r>
              <a:rPr lang="en-US" dirty="0" err="1" smtClean="0"/>
              <a:t>px</a:t>
            </a:r>
            <a:r>
              <a:rPr lang="en-US" dirty="0" smtClean="0"/>
              <a:t> LCD screen</a:t>
            </a:r>
          </a:p>
          <a:p>
            <a:pPr lvl="1"/>
            <a:r>
              <a:rPr lang="en-US" dirty="0" smtClean="0"/>
              <a:t>24K RAM and 160K User Data Archive</a:t>
            </a:r>
          </a:p>
          <a:p>
            <a:pPr lvl="1"/>
            <a:r>
              <a:rPr lang="en-US" dirty="0" smtClean="0">
                <a:hlinkClick r:id="rId2"/>
              </a:rPr>
              <a:t>Manual</a:t>
            </a:r>
            <a:endParaRPr lang="en-US" dirty="0" smtClean="0"/>
          </a:p>
          <a:p>
            <a:r>
              <a:rPr lang="en-US" b="1" dirty="0" smtClean="0"/>
              <a:t>TI-30X IIS Scientific Calculators</a:t>
            </a:r>
            <a:endParaRPr lang="en-US" dirty="0" smtClean="0"/>
          </a:p>
          <a:p>
            <a:pPr lvl="1"/>
            <a:r>
              <a:rPr lang="en-US" dirty="0" smtClean="0"/>
              <a:t>Ideal for general math, algebra 1 &amp; 2, geometry, trigonometry, statistics, and science</a:t>
            </a:r>
          </a:p>
          <a:p>
            <a:pPr lvl="1"/>
            <a:r>
              <a:rPr lang="en-US" dirty="0" smtClean="0"/>
              <a:t>Two-line, scrolling display</a:t>
            </a:r>
          </a:p>
          <a:p>
            <a:pPr lvl="1"/>
            <a:r>
              <a:rPr lang="en-US" dirty="0" smtClean="0">
                <a:hlinkClick r:id="rId3"/>
              </a:rPr>
              <a:t>Quick Reference Guide</a:t>
            </a:r>
            <a:endParaRPr lang="en-US" dirty="0" smtClean="0"/>
          </a:p>
          <a:p>
            <a:r>
              <a:rPr lang="en-US" b="1" smtClean="0"/>
              <a:t>Headphones</a:t>
            </a:r>
            <a:endParaRPr lang="en-US" smtClean="0"/>
          </a:p>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of Multimedia </a:t>
            </a:r>
            <a:endParaRPr lang="en-US" dirty="0"/>
          </a:p>
        </p:txBody>
      </p:sp>
      <p:sp>
        <p:nvSpPr>
          <p:cNvPr id="3" name="Content Placeholder 2"/>
          <p:cNvSpPr>
            <a:spLocks noGrp="1"/>
          </p:cNvSpPr>
          <p:nvPr>
            <p:ph idx="1"/>
          </p:nvPr>
        </p:nvSpPr>
        <p:spPr/>
        <p:txBody>
          <a:bodyPr/>
          <a:lstStyle/>
          <a:p>
            <a:r>
              <a:rPr lang="en-US" dirty="0" smtClean="0"/>
              <a:t>Multimedia is a hot topic in education because it represents the latest technology and introduces into the classroom whole new ways of thinking about curriculum, interactions with students and even the nature of learning itself.  He elaborates that the meaning of multimedia has changed from meaning nothing to everything.</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r>
              <a:rPr lang="en-US" dirty="0" smtClean="0"/>
              <a:t>Multimedia can mean any kind of file or document, either a text or spreadsheet, that have audio or video effects or “an interactive information cafe”. Whatever it is not, it certainly is the most promising technology in education. - </a:t>
            </a:r>
            <a:r>
              <a:rPr lang="en-US" dirty="0" err="1" smtClean="0"/>
              <a:t>Weidong</a:t>
            </a:r>
            <a:r>
              <a:rPr lang="en-US" dirty="0" smtClean="0"/>
              <a:t> </a:t>
            </a:r>
            <a:r>
              <a:rPr lang="en-US" dirty="0" err="1" smtClean="0"/>
              <a:t>Xhang</a:t>
            </a:r>
            <a:r>
              <a:rPr lang="en-US" dirty="0" smtClean="0"/>
              <a:t> (2003) </a:t>
            </a:r>
            <a:endParaRPr lang="en-US" dirty="0" smtClean="0"/>
          </a:p>
          <a:p>
            <a:r>
              <a:rPr lang="en-US" dirty="0" err="1" smtClean="0"/>
              <a:t>Packiam</a:t>
            </a:r>
            <a:r>
              <a:rPr lang="en-US" dirty="0" smtClean="0"/>
              <a:t> </a:t>
            </a:r>
            <a:r>
              <a:rPr lang="en-US" dirty="0" smtClean="0"/>
              <a:t>(1986), had referred to the use of appropriate and carefully selected varieties of learning experiences which when presented to the learner through selected teaching strategies will reinforce and strengthen one another in such a way that the learner will achieve predetermined objectives in an effective way.</a:t>
            </a:r>
          </a:p>
          <a:p>
            <a:r>
              <a:rPr lang="en-US" dirty="0" smtClean="0"/>
              <a:t> Multimedia is a powerful tool which can provide individual and interactive instructions as well as motivation for practice in an entertainment environment.  </a:t>
            </a:r>
          </a:p>
          <a:p>
            <a:r>
              <a:rPr lang="en-US" dirty="0" smtClean="0"/>
              <a:t>Multimedia also provides students with different learning styles, the opportunity to learn, share, communicate and grow using all their faculties.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Nature of Multimedia Approach </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Multi – Many</a:t>
            </a:r>
          </a:p>
          <a:p>
            <a:r>
              <a:rPr lang="en-US" dirty="0" smtClean="0"/>
              <a:t> Media - Techniques /</a:t>
            </a:r>
            <a:r>
              <a:rPr lang="en-US" dirty="0" err="1" smtClean="0"/>
              <a:t>medthods</a:t>
            </a:r>
            <a:r>
              <a:rPr lang="en-US" dirty="0" smtClean="0"/>
              <a:t>.</a:t>
            </a:r>
          </a:p>
          <a:p>
            <a:r>
              <a:rPr lang="en-US" dirty="0" smtClean="0"/>
              <a:t> Multimedia approach uses a number of media, devices, techniques, in the teaching learning process. </a:t>
            </a:r>
          </a:p>
          <a:p>
            <a:r>
              <a:rPr lang="en-US" dirty="0" smtClean="0"/>
              <a:t>Multimedia approach has come out of researches and experiments in educational technology that have been undertaken in order to improve the process of teaching learning. </a:t>
            </a:r>
          </a:p>
          <a:p>
            <a:r>
              <a:rPr lang="en-US" dirty="0" smtClean="0"/>
              <a:t>Multimedia approach aims at providing meaningful learning experiences via a mix of media in order to achieve predetermined objectives.</a:t>
            </a:r>
          </a:p>
          <a:p>
            <a:r>
              <a:rPr lang="en-US" dirty="0" smtClean="0"/>
              <a:t> The choice of the media has to be done carefully so that one does not hamper or reduce the effect of the other i.e. each media must complement the after. </a:t>
            </a:r>
          </a:p>
          <a:p>
            <a:r>
              <a:rPr lang="en-US" dirty="0" smtClean="0"/>
              <a:t>The media have to used sequentially and judiciously.  Only necessary ones are to be used. Then it would be possible to make optimum use of them in a most economical manner.</a:t>
            </a:r>
          </a:p>
          <a:p>
            <a:r>
              <a:rPr lang="en-US" dirty="0" smtClean="0"/>
              <a:t> In multimedia approach, several media and techniques are used as powerful means of communication.</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a:t>
            </a:r>
            <a:endParaRPr lang="en-US" dirty="0"/>
          </a:p>
        </p:txBody>
      </p:sp>
      <p:sp>
        <p:nvSpPr>
          <p:cNvPr id="3" name="Content Placeholder 2"/>
          <p:cNvSpPr>
            <a:spLocks noGrp="1"/>
          </p:cNvSpPr>
          <p:nvPr>
            <p:ph idx="1"/>
          </p:nvPr>
        </p:nvSpPr>
        <p:spPr/>
        <p:txBody>
          <a:bodyPr/>
          <a:lstStyle/>
          <a:p>
            <a:r>
              <a:rPr lang="en-US" dirty="0" smtClean="0"/>
              <a:t>Interactive Multimedia Components Interactive multimedia is a tool which has had a great impact in the field of education. This tool uses five elements and combines them into a single powerful tools. </a:t>
            </a:r>
          </a:p>
          <a:p>
            <a:r>
              <a:rPr lang="en-US" dirty="0" smtClean="0"/>
              <a:t>The five media are – </a:t>
            </a:r>
            <a:r>
              <a:rPr lang="en-US" dirty="0" err="1" smtClean="0"/>
              <a:t>i</a:t>
            </a:r>
            <a:r>
              <a:rPr lang="en-US" dirty="0" smtClean="0"/>
              <a:t>) Text ii) Animation iii) Video iv) Graphics v) Sound.</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457200" y="457200"/>
          <a:ext cx="8153400" cy="5867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Role of teacher</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The teacher has to make a lot of modifications and adjustment if he has to adopt multimedia approach.  His role would have a different </a:t>
            </a:r>
            <a:r>
              <a:rPr lang="en-US" dirty="0" err="1" smtClean="0"/>
              <a:t>eonnotation</a:t>
            </a:r>
            <a:r>
              <a:rPr lang="en-US" dirty="0" smtClean="0"/>
              <a:t> compared to the traditional role.  He would have to make these changes.</a:t>
            </a:r>
          </a:p>
          <a:p>
            <a:pPr>
              <a:buNone/>
            </a:pPr>
            <a:r>
              <a:rPr lang="en-US" dirty="0" smtClean="0"/>
              <a:t> </a:t>
            </a:r>
            <a:r>
              <a:rPr lang="en-US" dirty="0" err="1" smtClean="0"/>
              <a:t>i</a:t>
            </a:r>
            <a:r>
              <a:rPr lang="en-US" dirty="0" smtClean="0"/>
              <a:t>) The teacher has to adopt a number of methods and techniques, he cannot be satisfied with the lecture or the chalk talk method.</a:t>
            </a:r>
          </a:p>
          <a:p>
            <a:pPr>
              <a:buNone/>
            </a:pPr>
            <a:r>
              <a:rPr lang="en-US" dirty="0" smtClean="0"/>
              <a:t> ii) The teacher has to be aware of the different available media and their availability the teacher should be physically competent to use and demonstrate the use of different media.</a:t>
            </a:r>
          </a:p>
          <a:p>
            <a:pPr>
              <a:buNone/>
            </a:pPr>
            <a:r>
              <a:rPr lang="en-US" dirty="0" smtClean="0"/>
              <a:t>iii) The teacher should be skillful enough to make a judicious choice of media and be competent enough to mix them sequentially and in an orderly manner.</a:t>
            </a:r>
          </a:p>
          <a:p>
            <a:pPr>
              <a:buNone/>
            </a:pPr>
            <a:r>
              <a:rPr lang="en-US" dirty="0" smtClean="0"/>
              <a:t> iv) The teacher’s role is that of a facilitator or manager of activities. He has to lead his students for independent, individualized learning.</a:t>
            </a:r>
          </a:p>
          <a:p>
            <a:pPr>
              <a:buNone/>
            </a:pPr>
            <a:r>
              <a:rPr lang="en-US" dirty="0" smtClean="0"/>
              <a:t> v) The teacher should provide experience such that the students can link practice and theory &amp; integrate them.</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Multimedia enables students to represent information using several different media. Hypermedia links allow students to organize information in meaningful ways. </a:t>
            </a:r>
          </a:p>
          <a:p>
            <a:r>
              <a:rPr lang="en-US" dirty="0" smtClean="0"/>
              <a:t> Multimedia can take into account different learning styles.  Some students learn by interpreting text, while others require more graphical or aural representations. </a:t>
            </a:r>
          </a:p>
          <a:p>
            <a:r>
              <a:rPr lang="en-US" dirty="0" smtClean="0"/>
              <a:t>Multimedia allows for self-pacing and discovery, students can take the time they need and choose the path of learning making learning meaningful and pleasurable. </a:t>
            </a:r>
          </a:p>
          <a:p>
            <a:r>
              <a:rPr lang="en-US" dirty="0" smtClean="0"/>
              <a:t>Multimedia helps in development of higher order thinking skills.  Interactive multimedia encourages student.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Multimedia provided the students the flexibility of anywhere, ‘any time’ learning. </a:t>
            </a:r>
          </a:p>
          <a:p>
            <a:r>
              <a:rPr lang="en-US" dirty="0" smtClean="0"/>
              <a:t>Multimedia helps in developing group and interpersonal skills.  Better communication between students via e-mail, chat sessions etc., can encourage collaborative learning and enhance student-teacher interaction.</a:t>
            </a:r>
          </a:p>
          <a:p>
            <a:r>
              <a:rPr lang="en-US" dirty="0" smtClean="0"/>
              <a:t> Multimedia helps students to learn the content in a given discipline. </a:t>
            </a:r>
          </a:p>
          <a:p>
            <a:r>
              <a:rPr lang="en-US" dirty="0" smtClean="0"/>
              <a:t> It helps students to think effectively, practice problem solving and decision making.</a:t>
            </a:r>
            <a:endParaRPr lang="en-US"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1097</Words>
  <Application>Microsoft Office PowerPoint</Application>
  <PresentationFormat>On-screen Show (4:3)</PresentationFormat>
  <Paragraphs>122</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Multimedia Equipments and Uses  </vt:lpstr>
      <vt:lpstr>Concept of Multimedia </vt:lpstr>
      <vt:lpstr>Slide 3</vt:lpstr>
      <vt:lpstr>Nature of Multimedia Approach </vt:lpstr>
      <vt:lpstr>Components</vt:lpstr>
      <vt:lpstr>Slide 6</vt:lpstr>
      <vt:lpstr>Role of teacher</vt:lpstr>
      <vt:lpstr>Uses</vt:lpstr>
      <vt:lpstr>Slide 9</vt:lpstr>
      <vt:lpstr>Slide 10</vt:lpstr>
      <vt:lpstr>Slide 11</vt:lpstr>
      <vt:lpstr>Slide 12</vt:lpstr>
      <vt:lpstr>Slide 13</vt:lpstr>
      <vt:lpstr>Multimedia Equipment </vt:lpstr>
      <vt:lpstr>Multimedia Equipment</vt:lpstr>
      <vt:lpstr>Classroom Teaching Equipment </vt:lpstr>
      <vt:lpstr>Slide 17</vt:lpstr>
      <vt:lpstr>COMPUTERS AND SOFTWARE</vt:lpstr>
      <vt:lpstr>Other Equipment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Multimedia Equipments and Uses  </dc:title>
  <dc:creator>User</dc:creator>
  <cp:lastModifiedBy>User</cp:lastModifiedBy>
  <cp:revision>12</cp:revision>
  <dcterms:created xsi:type="dcterms:W3CDTF">2006-08-16T00:00:00Z</dcterms:created>
  <dcterms:modified xsi:type="dcterms:W3CDTF">2016-02-08T08:38:51Z</dcterms:modified>
</cp:coreProperties>
</file>