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2" r:id="rId13"/>
    <p:sldId id="273" r:id="rId14"/>
    <p:sldId id="274" r:id="rId15"/>
    <p:sldId id="275" r:id="rId16"/>
    <p:sldId id="276" r:id="rId17"/>
    <p:sldId id="269" r:id="rId18"/>
    <p:sldId id="270" r:id="rId19"/>
    <p:sldId id="268" r:id="rId20"/>
    <p:sldId id="277" r:id="rId21"/>
    <p:sldId id="278" r:id="rId22"/>
    <p:sldId id="279" r:id="rId23"/>
    <p:sldId id="27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02" autoAdjust="0"/>
    <p:restoredTop sz="94718" autoAdjust="0"/>
  </p:normalViewPr>
  <p:slideViewPr>
    <p:cSldViewPr>
      <p:cViewPr varScale="1">
        <p:scale>
          <a:sx n="69" d="100"/>
          <a:sy n="69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04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E8C0D9-77BD-445F-8480-91F25CE7B1E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525648-77D8-4D01-8ED9-F7A6998E9EA7}">
      <dgm:prSet phldrT="[Text]"/>
      <dgm:spPr/>
      <dgm:t>
        <a:bodyPr/>
        <a:lstStyle/>
        <a:p>
          <a:r>
            <a:rPr lang="en-US" dirty="0" smtClean="0"/>
            <a:t>Evaluation</a:t>
          </a:r>
          <a:endParaRPr lang="en-US" dirty="0"/>
        </a:p>
      </dgm:t>
    </dgm:pt>
    <dgm:pt modelId="{9A9F1D42-DB37-4678-99C3-DB6D525E32E8}" type="parTrans" cxnId="{853E9BCD-E9D2-4E9F-8662-0BA3C04CDF78}">
      <dgm:prSet/>
      <dgm:spPr/>
      <dgm:t>
        <a:bodyPr/>
        <a:lstStyle/>
        <a:p>
          <a:endParaRPr lang="en-US"/>
        </a:p>
      </dgm:t>
    </dgm:pt>
    <dgm:pt modelId="{BD9E5D61-4BBB-4221-AECF-D1DDFBC6FD21}" type="sibTrans" cxnId="{853E9BCD-E9D2-4E9F-8662-0BA3C04CDF78}">
      <dgm:prSet/>
      <dgm:spPr/>
      <dgm:t>
        <a:bodyPr/>
        <a:lstStyle/>
        <a:p>
          <a:endParaRPr lang="en-US"/>
        </a:p>
      </dgm:t>
    </dgm:pt>
    <dgm:pt modelId="{B287F73D-F795-474A-B083-D2616161616F}">
      <dgm:prSet phldrT="[Text]"/>
      <dgm:spPr/>
      <dgm:t>
        <a:bodyPr/>
        <a:lstStyle/>
        <a:p>
          <a:r>
            <a:rPr lang="en-US" dirty="0" smtClean="0"/>
            <a:t>Synthesis</a:t>
          </a:r>
          <a:endParaRPr lang="en-US" dirty="0"/>
        </a:p>
      </dgm:t>
    </dgm:pt>
    <dgm:pt modelId="{2C7AFAD3-6CFA-4BD8-BEF5-FB4FD4C7A23E}" type="parTrans" cxnId="{70777559-910E-4414-92E3-267214C4920F}">
      <dgm:prSet/>
      <dgm:spPr/>
      <dgm:t>
        <a:bodyPr/>
        <a:lstStyle/>
        <a:p>
          <a:endParaRPr lang="en-US"/>
        </a:p>
      </dgm:t>
    </dgm:pt>
    <dgm:pt modelId="{E377915A-92C9-4EB0-A144-A7A25DB383D7}" type="sibTrans" cxnId="{70777559-910E-4414-92E3-267214C4920F}">
      <dgm:prSet/>
      <dgm:spPr/>
      <dgm:t>
        <a:bodyPr/>
        <a:lstStyle/>
        <a:p>
          <a:endParaRPr lang="en-US"/>
        </a:p>
      </dgm:t>
    </dgm:pt>
    <dgm:pt modelId="{0E1CFAC3-19AF-4631-8809-38DF62215824}">
      <dgm:prSet phldrT="[Text]"/>
      <dgm:spPr/>
      <dgm:t>
        <a:bodyPr/>
        <a:lstStyle/>
        <a:p>
          <a:r>
            <a:rPr lang="en-US" dirty="0" smtClean="0"/>
            <a:t>Analysis</a:t>
          </a:r>
          <a:endParaRPr lang="en-US" dirty="0"/>
        </a:p>
      </dgm:t>
    </dgm:pt>
    <dgm:pt modelId="{D9C538E9-2EFE-4D06-9F10-90DBE5FBF5A9}" type="parTrans" cxnId="{0BA7A2A0-79C1-4AC2-8F5E-762AB0D373F6}">
      <dgm:prSet/>
      <dgm:spPr/>
      <dgm:t>
        <a:bodyPr/>
        <a:lstStyle/>
        <a:p>
          <a:endParaRPr lang="en-US"/>
        </a:p>
      </dgm:t>
    </dgm:pt>
    <dgm:pt modelId="{4469E002-8F5C-4F00-87FC-E63A5F83BB33}" type="sibTrans" cxnId="{0BA7A2A0-79C1-4AC2-8F5E-762AB0D373F6}">
      <dgm:prSet/>
      <dgm:spPr/>
      <dgm:t>
        <a:bodyPr/>
        <a:lstStyle/>
        <a:p>
          <a:endParaRPr lang="en-US"/>
        </a:p>
      </dgm:t>
    </dgm:pt>
    <dgm:pt modelId="{677D2355-752B-42EE-A53E-E9F535BCCD8B}">
      <dgm:prSet phldrT="[Text]"/>
      <dgm:spPr/>
      <dgm:t>
        <a:bodyPr/>
        <a:lstStyle/>
        <a:p>
          <a:r>
            <a:rPr lang="en-US" dirty="0" smtClean="0"/>
            <a:t>Application</a:t>
          </a:r>
          <a:endParaRPr lang="en-US" dirty="0"/>
        </a:p>
      </dgm:t>
    </dgm:pt>
    <dgm:pt modelId="{97AEC2E3-BC7B-474F-B847-61A19A55FA79}" type="parTrans" cxnId="{00E7A14C-9959-4AC7-A7BE-F4EA1BD6C283}">
      <dgm:prSet/>
      <dgm:spPr/>
      <dgm:t>
        <a:bodyPr/>
        <a:lstStyle/>
        <a:p>
          <a:endParaRPr lang="en-US"/>
        </a:p>
      </dgm:t>
    </dgm:pt>
    <dgm:pt modelId="{D3CCE349-923B-426A-AC20-B97E187AC130}" type="sibTrans" cxnId="{00E7A14C-9959-4AC7-A7BE-F4EA1BD6C283}">
      <dgm:prSet/>
      <dgm:spPr/>
      <dgm:t>
        <a:bodyPr/>
        <a:lstStyle/>
        <a:p>
          <a:endParaRPr lang="en-US"/>
        </a:p>
      </dgm:t>
    </dgm:pt>
    <dgm:pt modelId="{670E1B5E-FA42-44F9-A740-27AF580E0319}">
      <dgm:prSet phldrT="[Text]"/>
      <dgm:spPr/>
      <dgm:t>
        <a:bodyPr/>
        <a:lstStyle/>
        <a:p>
          <a:r>
            <a:rPr lang="en-US" dirty="0" smtClean="0"/>
            <a:t>Comprehension</a:t>
          </a:r>
          <a:endParaRPr lang="en-US" dirty="0"/>
        </a:p>
      </dgm:t>
    </dgm:pt>
    <dgm:pt modelId="{35FDC96A-EA9D-41B9-A5F9-9CD4E8093679}" type="parTrans" cxnId="{3B4B211A-7FA3-4FCE-9B82-D579ACD0EEEF}">
      <dgm:prSet/>
      <dgm:spPr/>
      <dgm:t>
        <a:bodyPr/>
        <a:lstStyle/>
        <a:p>
          <a:endParaRPr lang="en-US"/>
        </a:p>
      </dgm:t>
    </dgm:pt>
    <dgm:pt modelId="{25B864F5-2D06-40B1-9F35-81F02EDF545A}" type="sibTrans" cxnId="{3B4B211A-7FA3-4FCE-9B82-D579ACD0EEEF}">
      <dgm:prSet/>
      <dgm:spPr/>
      <dgm:t>
        <a:bodyPr/>
        <a:lstStyle/>
        <a:p>
          <a:endParaRPr lang="en-US"/>
        </a:p>
      </dgm:t>
    </dgm:pt>
    <dgm:pt modelId="{A6BF49F2-47D0-4515-98DE-C688AC2301F2}">
      <dgm:prSet phldrT="[Text]"/>
      <dgm:spPr/>
      <dgm:t>
        <a:bodyPr/>
        <a:lstStyle/>
        <a:p>
          <a:r>
            <a:rPr lang="en-US" dirty="0" smtClean="0"/>
            <a:t>Knowledge</a:t>
          </a:r>
          <a:endParaRPr lang="en-US" dirty="0"/>
        </a:p>
      </dgm:t>
    </dgm:pt>
    <dgm:pt modelId="{1710FCA2-9763-482D-9E9B-BBDD1BDAC34F}" type="parTrans" cxnId="{FF3CFE62-B6FB-40BF-95D3-290F7145EA89}">
      <dgm:prSet/>
      <dgm:spPr/>
      <dgm:t>
        <a:bodyPr/>
        <a:lstStyle/>
        <a:p>
          <a:endParaRPr lang="en-US"/>
        </a:p>
      </dgm:t>
    </dgm:pt>
    <dgm:pt modelId="{EDAE917E-E511-465F-B904-23779BEDCB67}" type="sibTrans" cxnId="{FF3CFE62-B6FB-40BF-95D3-290F7145EA89}">
      <dgm:prSet/>
      <dgm:spPr/>
      <dgm:t>
        <a:bodyPr/>
        <a:lstStyle/>
        <a:p>
          <a:endParaRPr lang="en-US"/>
        </a:p>
      </dgm:t>
    </dgm:pt>
    <dgm:pt modelId="{E1903C56-9C88-485D-8458-B477CA017AC9}" type="pres">
      <dgm:prSet presAssocID="{43E8C0D9-77BD-445F-8480-91F25CE7B1E7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32650ED1-4595-4503-A8FF-DA8F8D1C32CB}" type="pres">
      <dgm:prSet presAssocID="{43E8C0D9-77BD-445F-8480-91F25CE7B1E7}" presName="pyramid" presStyleLbl="node1" presStyleIdx="0" presStyleCnt="1"/>
      <dgm:spPr/>
    </dgm:pt>
    <dgm:pt modelId="{D77C1D68-1900-45FF-959E-67CEB8E2F202}" type="pres">
      <dgm:prSet presAssocID="{43E8C0D9-77BD-445F-8480-91F25CE7B1E7}" presName="theList" presStyleCnt="0"/>
      <dgm:spPr/>
    </dgm:pt>
    <dgm:pt modelId="{1531D83C-9879-45D4-ADA7-D5AD6C06EFDA}" type="pres">
      <dgm:prSet presAssocID="{E3525648-77D8-4D01-8ED9-F7A6998E9EA7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A495CB-2190-442C-BE76-465BC7284C40}" type="pres">
      <dgm:prSet presAssocID="{E3525648-77D8-4D01-8ED9-F7A6998E9EA7}" presName="aSpace" presStyleCnt="0"/>
      <dgm:spPr/>
    </dgm:pt>
    <dgm:pt modelId="{BBD5DEA5-5104-4E81-9CAB-308B95890F1F}" type="pres">
      <dgm:prSet presAssocID="{B287F73D-F795-474A-B083-D2616161616F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44E351-672A-402D-AEC1-244AD01E2E52}" type="pres">
      <dgm:prSet presAssocID="{B287F73D-F795-474A-B083-D2616161616F}" presName="aSpace" presStyleCnt="0"/>
      <dgm:spPr/>
    </dgm:pt>
    <dgm:pt modelId="{B2B4F069-8FCE-4871-875E-3D3AACD828B9}" type="pres">
      <dgm:prSet presAssocID="{0E1CFAC3-19AF-4631-8809-38DF62215824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F1BCA2-6E67-4889-904F-7B4ED0A82BBE}" type="pres">
      <dgm:prSet presAssocID="{0E1CFAC3-19AF-4631-8809-38DF62215824}" presName="aSpace" presStyleCnt="0"/>
      <dgm:spPr/>
    </dgm:pt>
    <dgm:pt modelId="{B7BC3843-232C-40BE-A27D-CE3A625F16AB}" type="pres">
      <dgm:prSet presAssocID="{677D2355-752B-42EE-A53E-E9F535BCCD8B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6A3908-B259-476E-A0CE-27E27B3913F0}" type="pres">
      <dgm:prSet presAssocID="{677D2355-752B-42EE-A53E-E9F535BCCD8B}" presName="aSpace" presStyleCnt="0"/>
      <dgm:spPr/>
    </dgm:pt>
    <dgm:pt modelId="{F0BDD2D9-A466-4B58-87DE-7D5A9C47507B}" type="pres">
      <dgm:prSet presAssocID="{670E1B5E-FA42-44F9-A740-27AF580E0319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C45D8F-439B-43B6-915B-F58832D5021D}" type="pres">
      <dgm:prSet presAssocID="{670E1B5E-FA42-44F9-A740-27AF580E0319}" presName="aSpace" presStyleCnt="0"/>
      <dgm:spPr/>
    </dgm:pt>
    <dgm:pt modelId="{AFF31063-0CFD-4CF8-98A1-E025AF1B6EF9}" type="pres">
      <dgm:prSet presAssocID="{A6BF49F2-47D0-4515-98DE-C688AC2301F2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1CC3F4-851D-472D-A543-A0CDB0EFC05F}" type="pres">
      <dgm:prSet presAssocID="{A6BF49F2-47D0-4515-98DE-C688AC2301F2}" presName="aSpace" presStyleCnt="0"/>
      <dgm:spPr/>
    </dgm:pt>
  </dgm:ptLst>
  <dgm:cxnLst>
    <dgm:cxn modelId="{0BA7A2A0-79C1-4AC2-8F5E-762AB0D373F6}" srcId="{43E8C0D9-77BD-445F-8480-91F25CE7B1E7}" destId="{0E1CFAC3-19AF-4631-8809-38DF62215824}" srcOrd="2" destOrd="0" parTransId="{D9C538E9-2EFE-4D06-9F10-90DBE5FBF5A9}" sibTransId="{4469E002-8F5C-4F00-87FC-E63A5F83BB33}"/>
    <dgm:cxn modelId="{055A871C-25A0-4DF1-AC90-231C3C724F7A}" type="presOf" srcId="{677D2355-752B-42EE-A53E-E9F535BCCD8B}" destId="{B7BC3843-232C-40BE-A27D-CE3A625F16AB}" srcOrd="0" destOrd="0" presId="urn:microsoft.com/office/officeart/2005/8/layout/pyramid2"/>
    <dgm:cxn modelId="{11FEDA72-127A-4B9B-BB87-E9A108836FD4}" type="presOf" srcId="{E3525648-77D8-4D01-8ED9-F7A6998E9EA7}" destId="{1531D83C-9879-45D4-ADA7-D5AD6C06EFDA}" srcOrd="0" destOrd="0" presId="urn:microsoft.com/office/officeart/2005/8/layout/pyramid2"/>
    <dgm:cxn modelId="{FF3CFE62-B6FB-40BF-95D3-290F7145EA89}" srcId="{43E8C0D9-77BD-445F-8480-91F25CE7B1E7}" destId="{A6BF49F2-47D0-4515-98DE-C688AC2301F2}" srcOrd="5" destOrd="0" parTransId="{1710FCA2-9763-482D-9E9B-BBDD1BDAC34F}" sibTransId="{EDAE917E-E511-465F-B904-23779BEDCB67}"/>
    <dgm:cxn modelId="{9A179172-6092-414B-A959-876BA695529D}" type="presOf" srcId="{43E8C0D9-77BD-445F-8480-91F25CE7B1E7}" destId="{E1903C56-9C88-485D-8458-B477CA017AC9}" srcOrd="0" destOrd="0" presId="urn:microsoft.com/office/officeart/2005/8/layout/pyramid2"/>
    <dgm:cxn modelId="{B17EBE6C-89EB-4B21-BA9E-DD7A9EC7D299}" type="presOf" srcId="{A6BF49F2-47D0-4515-98DE-C688AC2301F2}" destId="{AFF31063-0CFD-4CF8-98A1-E025AF1B6EF9}" srcOrd="0" destOrd="0" presId="urn:microsoft.com/office/officeart/2005/8/layout/pyramid2"/>
    <dgm:cxn modelId="{AF55B4A1-E6AF-41D0-98BB-632C7A430CF2}" type="presOf" srcId="{B287F73D-F795-474A-B083-D2616161616F}" destId="{BBD5DEA5-5104-4E81-9CAB-308B95890F1F}" srcOrd="0" destOrd="0" presId="urn:microsoft.com/office/officeart/2005/8/layout/pyramid2"/>
    <dgm:cxn modelId="{00E7A14C-9959-4AC7-A7BE-F4EA1BD6C283}" srcId="{43E8C0D9-77BD-445F-8480-91F25CE7B1E7}" destId="{677D2355-752B-42EE-A53E-E9F535BCCD8B}" srcOrd="3" destOrd="0" parTransId="{97AEC2E3-BC7B-474F-B847-61A19A55FA79}" sibTransId="{D3CCE349-923B-426A-AC20-B97E187AC130}"/>
    <dgm:cxn modelId="{C7CB2F38-F6F0-4466-8715-B892FA5CF158}" type="presOf" srcId="{0E1CFAC3-19AF-4631-8809-38DF62215824}" destId="{B2B4F069-8FCE-4871-875E-3D3AACD828B9}" srcOrd="0" destOrd="0" presId="urn:microsoft.com/office/officeart/2005/8/layout/pyramid2"/>
    <dgm:cxn modelId="{3B4B211A-7FA3-4FCE-9B82-D579ACD0EEEF}" srcId="{43E8C0D9-77BD-445F-8480-91F25CE7B1E7}" destId="{670E1B5E-FA42-44F9-A740-27AF580E0319}" srcOrd="4" destOrd="0" parTransId="{35FDC96A-EA9D-41B9-A5F9-9CD4E8093679}" sibTransId="{25B864F5-2D06-40B1-9F35-81F02EDF545A}"/>
    <dgm:cxn modelId="{70777559-910E-4414-92E3-267214C4920F}" srcId="{43E8C0D9-77BD-445F-8480-91F25CE7B1E7}" destId="{B287F73D-F795-474A-B083-D2616161616F}" srcOrd="1" destOrd="0" parTransId="{2C7AFAD3-6CFA-4BD8-BEF5-FB4FD4C7A23E}" sibTransId="{E377915A-92C9-4EB0-A144-A7A25DB383D7}"/>
    <dgm:cxn modelId="{50617941-1840-48E0-8617-FCED57DC2050}" type="presOf" srcId="{670E1B5E-FA42-44F9-A740-27AF580E0319}" destId="{F0BDD2D9-A466-4B58-87DE-7D5A9C47507B}" srcOrd="0" destOrd="0" presId="urn:microsoft.com/office/officeart/2005/8/layout/pyramid2"/>
    <dgm:cxn modelId="{853E9BCD-E9D2-4E9F-8662-0BA3C04CDF78}" srcId="{43E8C0D9-77BD-445F-8480-91F25CE7B1E7}" destId="{E3525648-77D8-4D01-8ED9-F7A6998E9EA7}" srcOrd="0" destOrd="0" parTransId="{9A9F1D42-DB37-4678-99C3-DB6D525E32E8}" sibTransId="{BD9E5D61-4BBB-4221-AECF-D1DDFBC6FD21}"/>
    <dgm:cxn modelId="{AFD27756-93E4-4B3E-93FD-655546B9928D}" type="presParOf" srcId="{E1903C56-9C88-485D-8458-B477CA017AC9}" destId="{32650ED1-4595-4503-A8FF-DA8F8D1C32CB}" srcOrd="0" destOrd="0" presId="urn:microsoft.com/office/officeart/2005/8/layout/pyramid2"/>
    <dgm:cxn modelId="{3E377640-3E21-4365-8B0C-072CFE41CD10}" type="presParOf" srcId="{E1903C56-9C88-485D-8458-B477CA017AC9}" destId="{D77C1D68-1900-45FF-959E-67CEB8E2F202}" srcOrd="1" destOrd="0" presId="urn:microsoft.com/office/officeart/2005/8/layout/pyramid2"/>
    <dgm:cxn modelId="{6B8ABD91-5EE6-47DE-B486-689A4343C14E}" type="presParOf" srcId="{D77C1D68-1900-45FF-959E-67CEB8E2F202}" destId="{1531D83C-9879-45D4-ADA7-D5AD6C06EFDA}" srcOrd="0" destOrd="0" presId="urn:microsoft.com/office/officeart/2005/8/layout/pyramid2"/>
    <dgm:cxn modelId="{DE5F747B-235B-4059-AB99-083CA723D44E}" type="presParOf" srcId="{D77C1D68-1900-45FF-959E-67CEB8E2F202}" destId="{7AA495CB-2190-442C-BE76-465BC7284C40}" srcOrd="1" destOrd="0" presId="urn:microsoft.com/office/officeart/2005/8/layout/pyramid2"/>
    <dgm:cxn modelId="{A11A7750-95DD-4BF8-A7F1-ABC86C2EC3FC}" type="presParOf" srcId="{D77C1D68-1900-45FF-959E-67CEB8E2F202}" destId="{BBD5DEA5-5104-4E81-9CAB-308B95890F1F}" srcOrd="2" destOrd="0" presId="urn:microsoft.com/office/officeart/2005/8/layout/pyramid2"/>
    <dgm:cxn modelId="{D7EF52EC-70EB-4EB8-A64C-365DF95CB819}" type="presParOf" srcId="{D77C1D68-1900-45FF-959E-67CEB8E2F202}" destId="{0744E351-672A-402D-AEC1-244AD01E2E52}" srcOrd="3" destOrd="0" presId="urn:microsoft.com/office/officeart/2005/8/layout/pyramid2"/>
    <dgm:cxn modelId="{22397439-D767-44A3-95B4-16A235F68AA9}" type="presParOf" srcId="{D77C1D68-1900-45FF-959E-67CEB8E2F202}" destId="{B2B4F069-8FCE-4871-875E-3D3AACD828B9}" srcOrd="4" destOrd="0" presId="urn:microsoft.com/office/officeart/2005/8/layout/pyramid2"/>
    <dgm:cxn modelId="{6F93FFA3-D68B-4E4F-BDC2-EC0EC808FF53}" type="presParOf" srcId="{D77C1D68-1900-45FF-959E-67CEB8E2F202}" destId="{C0F1BCA2-6E67-4889-904F-7B4ED0A82BBE}" srcOrd="5" destOrd="0" presId="urn:microsoft.com/office/officeart/2005/8/layout/pyramid2"/>
    <dgm:cxn modelId="{39CC7FE9-EEC0-43A4-9E9D-E27FED57E810}" type="presParOf" srcId="{D77C1D68-1900-45FF-959E-67CEB8E2F202}" destId="{B7BC3843-232C-40BE-A27D-CE3A625F16AB}" srcOrd="6" destOrd="0" presId="urn:microsoft.com/office/officeart/2005/8/layout/pyramid2"/>
    <dgm:cxn modelId="{56AAE3A3-9FC8-4067-8232-DAC3B5C807F1}" type="presParOf" srcId="{D77C1D68-1900-45FF-959E-67CEB8E2F202}" destId="{DD6A3908-B259-476E-A0CE-27E27B3913F0}" srcOrd="7" destOrd="0" presId="urn:microsoft.com/office/officeart/2005/8/layout/pyramid2"/>
    <dgm:cxn modelId="{DDDC7375-75FF-4D7A-805F-A2418AF0D7CC}" type="presParOf" srcId="{D77C1D68-1900-45FF-959E-67CEB8E2F202}" destId="{F0BDD2D9-A466-4B58-87DE-7D5A9C47507B}" srcOrd="8" destOrd="0" presId="urn:microsoft.com/office/officeart/2005/8/layout/pyramid2"/>
    <dgm:cxn modelId="{D6ABC835-7E87-4578-82FF-78D17D26D28B}" type="presParOf" srcId="{D77C1D68-1900-45FF-959E-67CEB8E2F202}" destId="{F9C45D8F-439B-43B6-915B-F58832D5021D}" srcOrd="9" destOrd="0" presId="urn:microsoft.com/office/officeart/2005/8/layout/pyramid2"/>
    <dgm:cxn modelId="{2CE00DD9-2442-4661-AA0E-761E722CCD45}" type="presParOf" srcId="{D77C1D68-1900-45FF-959E-67CEB8E2F202}" destId="{AFF31063-0CFD-4CF8-98A1-E025AF1B6EF9}" srcOrd="10" destOrd="0" presId="urn:microsoft.com/office/officeart/2005/8/layout/pyramid2"/>
    <dgm:cxn modelId="{D9505C4A-5A62-4887-AA5F-2CB21994B54C}" type="presParOf" srcId="{D77C1D68-1900-45FF-959E-67CEB8E2F202}" destId="{221CC3F4-851D-472D-A543-A0CDB0EFC05F}" srcOrd="11" destOrd="0" presId="urn:microsoft.com/office/officeart/2005/8/layout/pyramid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E8C0D9-77BD-445F-8480-91F25CE7B1E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525648-77D8-4D01-8ED9-F7A6998E9EA7}">
      <dgm:prSet phldrT="[Text]"/>
      <dgm:spPr/>
      <dgm:t>
        <a:bodyPr/>
        <a:lstStyle/>
        <a:p>
          <a:r>
            <a:rPr lang="en-US" dirty="0" smtClean="0"/>
            <a:t>Create</a:t>
          </a:r>
          <a:endParaRPr lang="en-US" dirty="0"/>
        </a:p>
      </dgm:t>
    </dgm:pt>
    <dgm:pt modelId="{9A9F1D42-DB37-4678-99C3-DB6D525E32E8}" type="parTrans" cxnId="{853E9BCD-E9D2-4E9F-8662-0BA3C04CDF78}">
      <dgm:prSet/>
      <dgm:spPr/>
      <dgm:t>
        <a:bodyPr/>
        <a:lstStyle/>
        <a:p>
          <a:endParaRPr lang="en-US"/>
        </a:p>
      </dgm:t>
    </dgm:pt>
    <dgm:pt modelId="{BD9E5D61-4BBB-4221-AECF-D1DDFBC6FD21}" type="sibTrans" cxnId="{853E9BCD-E9D2-4E9F-8662-0BA3C04CDF78}">
      <dgm:prSet/>
      <dgm:spPr/>
      <dgm:t>
        <a:bodyPr/>
        <a:lstStyle/>
        <a:p>
          <a:endParaRPr lang="en-US"/>
        </a:p>
      </dgm:t>
    </dgm:pt>
    <dgm:pt modelId="{B287F73D-F795-474A-B083-D2616161616F}">
      <dgm:prSet phldrT="[Text]"/>
      <dgm:spPr/>
      <dgm:t>
        <a:bodyPr/>
        <a:lstStyle/>
        <a:p>
          <a:r>
            <a:rPr lang="en-US" dirty="0" smtClean="0"/>
            <a:t>Evaluate</a:t>
          </a:r>
          <a:endParaRPr lang="en-US" dirty="0"/>
        </a:p>
      </dgm:t>
    </dgm:pt>
    <dgm:pt modelId="{2C7AFAD3-6CFA-4BD8-BEF5-FB4FD4C7A23E}" type="parTrans" cxnId="{70777559-910E-4414-92E3-267214C4920F}">
      <dgm:prSet/>
      <dgm:spPr/>
      <dgm:t>
        <a:bodyPr/>
        <a:lstStyle/>
        <a:p>
          <a:endParaRPr lang="en-US"/>
        </a:p>
      </dgm:t>
    </dgm:pt>
    <dgm:pt modelId="{E377915A-92C9-4EB0-A144-A7A25DB383D7}" type="sibTrans" cxnId="{70777559-910E-4414-92E3-267214C4920F}">
      <dgm:prSet/>
      <dgm:spPr/>
      <dgm:t>
        <a:bodyPr/>
        <a:lstStyle/>
        <a:p>
          <a:endParaRPr lang="en-US"/>
        </a:p>
      </dgm:t>
    </dgm:pt>
    <dgm:pt modelId="{677D2355-752B-42EE-A53E-E9F535BCCD8B}">
      <dgm:prSet phldrT="[Text]"/>
      <dgm:spPr/>
      <dgm:t>
        <a:bodyPr/>
        <a:lstStyle/>
        <a:p>
          <a:r>
            <a:rPr lang="en-US" dirty="0" smtClean="0"/>
            <a:t>Analyze</a:t>
          </a:r>
          <a:endParaRPr lang="en-US" dirty="0"/>
        </a:p>
      </dgm:t>
    </dgm:pt>
    <dgm:pt modelId="{97AEC2E3-BC7B-474F-B847-61A19A55FA79}" type="parTrans" cxnId="{00E7A14C-9959-4AC7-A7BE-F4EA1BD6C283}">
      <dgm:prSet/>
      <dgm:spPr/>
      <dgm:t>
        <a:bodyPr/>
        <a:lstStyle/>
        <a:p>
          <a:endParaRPr lang="en-US"/>
        </a:p>
      </dgm:t>
    </dgm:pt>
    <dgm:pt modelId="{D3CCE349-923B-426A-AC20-B97E187AC130}" type="sibTrans" cxnId="{00E7A14C-9959-4AC7-A7BE-F4EA1BD6C283}">
      <dgm:prSet/>
      <dgm:spPr/>
      <dgm:t>
        <a:bodyPr/>
        <a:lstStyle/>
        <a:p>
          <a:endParaRPr lang="en-US"/>
        </a:p>
      </dgm:t>
    </dgm:pt>
    <dgm:pt modelId="{670E1B5E-FA42-44F9-A740-27AF580E0319}">
      <dgm:prSet phldrT="[Text]"/>
      <dgm:spPr/>
      <dgm:t>
        <a:bodyPr/>
        <a:lstStyle/>
        <a:p>
          <a:r>
            <a:rPr lang="en-US" dirty="0" smtClean="0"/>
            <a:t>Apply</a:t>
          </a:r>
          <a:endParaRPr lang="en-US" dirty="0"/>
        </a:p>
      </dgm:t>
    </dgm:pt>
    <dgm:pt modelId="{35FDC96A-EA9D-41B9-A5F9-9CD4E8093679}" type="parTrans" cxnId="{3B4B211A-7FA3-4FCE-9B82-D579ACD0EEEF}">
      <dgm:prSet/>
      <dgm:spPr/>
      <dgm:t>
        <a:bodyPr/>
        <a:lstStyle/>
        <a:p>
          <a:endParaRPr lang="en-US"/>
        </a:p>
      </dgm:t>
    </dgm:pt>
    <dgm:pt modelId="{25B864F5-2D06-40B1-9F35-81F02EDF545A}" type="sibTrans" cxnId="{3B4B211A-7FA3-4FCE-9B82-D579ACD0EEEF}">
      <dgm:prSet/>
      <dgm:spPr/>
      <dgm:t>
        <a:bodyPr/>
        <a:lstStyle/>
        <a:p>
          <a:endParaRPr lang="en-US"/>
        </a:p>
      </dgm:t>
    </dgm:pt>
    <dgm:pt modelId="{A6BF49F2-47D0-4515-98DE-C688AC2301F2}">
      <dgm:prSet phldrT="[Text]"/>
      <dgm:spPr/>
      <dgm:t>
        <a:bodyPr/>
        <a:lstStyle/>
        <a:p>
          <a:r>
            <a:rPr lang="en-US" dirty="0" smtClean="0"/>
            <a:t>Understand</a:t>
          </a:r>
          <a:endParaRPr lang="en-US" dirty="0"/>
        </a:p>
      </dgm:t>
    </dgm:pt>
    <dgm:pt modelId="{1710FCA2-9763-482D-9E9B-BBDD1BDAC34F}" type="parTrans" cxnId="{FF3CFE62-B6FB-40BF-95D3-290F7145EA89}">
      <dgm:prSet/>
      <dgm:spPr/>
      <dgm:t>
        <a:bodyPr/>
        <a:lstStyle/>
        <a:p>
          <a:endParaRPr lang="en-US"/>
        </a:p>
      </dgm:t>
    </dgm:pt>
    <dgm:pt modelId="{EDAE917E-E511-465F-B904-23779BEDCB67}" type="sibTrans" cxnId="{FF3CFE62-B6FB-40BF-95D3-290F7145EA89}">
      <dgm:prSet/>
      <dgm:spPr/>
      <dgm:t>
        <a:bodyPr/>
        <a:lstStyle/>
        <a:p>
          <a:endParaRPr lang="en-US"/>
        </a:p>
      </dgm:t>
    </dgm:pt>
    <dgm:pt modelId="{0B7F6EC9-2377-438C-8EA6-5FCA71997B4D}">
      <dgm:prSet phldrT="[Text]"/>
      <dgm:spPr/>
      <dgm:t>
        <a:bodyPr/>
        <a:lstStyle/>
        <a:p>
          <a:r>
            <a:rPr lang="en-US" dirty="0" smtClean="0"/>
            <a:t>Remember</a:t>
          </a:r>
          <a:endParaRPr lang="en-US" dirty="0"/>
        </a:p>
      </dgm:t>
    </dgm:pt>
    <dgm:pt modelId="{ABBF6E4E-5777-49A3-8A84-6701BB034F4F}" type="parTrans" cxnId="{F3CE748E-198A-477B-B383-3EFF94AC42FC}">
      <dgm:prSet/>
      <dgm:spPr/>
    </dgm:pt>
    <dgm:pt modelId="{58FA527C-A272-4EA6-9CC3-755B1B1524C1}" type="sibTrans" cxnId="{F3CE748E-198A-477B-B383-3EFF94AC42FC}">
      <dgm:prSet/>
      <dgm:spPr/>
    </dgm:pt>
    <dgm:pt modelId="{E1903C56-9C88-485D-8458-B477CA017AC9}" type="pres">
      <dgm:prSet presAssocID="{43E8C0D9-77BD-445F-8480-91F25CE7B1E7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32650ED1-4595-4503-A8FF-DA8F8D1C32CB}" type="pres">
      <dgm:prSet presAssocID="{43E8C0D9-77BD-445F-8480-91F25CE7B1E7}" presName="pyramid" presStyleLbl="node1" presStyleIdx="0" presStyleCnt="1"/>
      <dgm:spPr/>
    </dgm:pt>
    <dgm:pt modelId="{D77C1D68-1900-45FF-959E-67CEB8E2F202}" type="pres">
      <dgm:prSet presAssocID="{43E8C0D9-77BD-445F-8480-91F25CE7B1E7}" presName="theList" presStyleCnt="0"/>
      <dgm:spPr/>
    </dgm:pt>
    <dgm:pt modelId="{1531D83C-9879-45D4-ADA7-D5AD6C06EFDA}" type="pres">
      <dgm:prSet presAssocID="{E3525648-77D8-4D01-8ED9-F7A6998E9EA7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A495CB-2190-442C-BE76-465BC7284C40}" type="pres">
      <dgm:prSet presAssocID="{E3525648-77D8-4D01-8ED9-F7A6998E9EA7}" presName="aSpace" presStyleCnt="0"/>
      <dgm:spPr/>
    </dgm:pt>
    <dgm:pt modelId="{BBD5DEA5-5104-4E81-9CAB-308B95890F1F}" type="pres">
      <dgm:prSet presAssocID="{B287F73D-F795-474A-B083-D2616161616F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44E351-672A-402D-AEC1-244AD01E2E52}" type="pres">
      <dgm:prSet presAssocID="{B287F73D-F795-474A-B083-D2616161616F}" presName="aSpace" presStyleCnt="0"/>
      <dgm:spPr/>
    </dgm:pt>
    <dgm:pt modelId="{B7BC3843-232C-40BE-A27D-CE3A625F16AB}" type="pres">
      <dgm:prSet presAssocID="{677D2355-752B-42EE-A53E-E9F535BCCD8B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6A3908-B259-476E-A0CE-27E27B3913F0}" type="pres">
      <dgm:prSet presAssocID="{677D2355-752B-42EE-A53E-E9F535BCCD8B}" presName="aSpace" presStyleCnt="0"/>
      <dgm:spPr/>
    </dgm:pt>
    <dgm:pt modelId="{F0BDD2D9-A466-4B58-87DE-7D5A9C47507B}" type="pres">
      <dgm:prSet presAssocID="{670E1B5E-FA42-44F9-A740-27AF580E0319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C45D8F-439B-43B6-915B-F58832D5021D}" type="pres">
      <dgm:prSet presAssocID="{670E1B5E-FA42-44F9-A740-27AF580E0319}" presName="aSpace" presStyleCnt="0"/>
      <dgm:spPr/>
    </dgm:pt>
    <dgm:pt modelId="{AFF31063-0CFD-4CF8-98A1-E025AF1B6EF9}" type="pres">
      <dgm:prSet presAssocID="{A6BF49F2-47D0-4515-98DE-C688AC2301F2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1CC3F4-851D-472D-A543-A0CDB0EFC05F}" type="pres">
      <dgm:prSet presAssocID="{A6BF49F2-47D0-4515-98DE-C688AC2301F2}" presName="aSpace" presStyleCnt="0"/>
      <dgm:spPr/>
    </dgm:pt>
    <dgm:pt modelId="{5700606D-AAE7-436E-A3A6-6D4716C8AECC}" type="pres">
      <dgm:prSet presAssocID="{0B7F6EC9-2377-438C-8EA6-5FCA71997B4D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C3765-DA80-417D-B283-9453EC5E3840}" type="pres">
      <dgm:prSet presAssocID="{0B7F6EC9-2377-438C-8EA6-5FCA71997B4D}" presName="aSpace" presStyleCnt="0"/>
      <dgm:spPr/>
    </dgm:pt>
  </dgm:ptLst>
  <dgm:cxnLst>
    <dgm:cxn modelId="{3B4B211A-7FA3-4FCE-9B82-D579ACD0EEEF}" srcId="{43E8C0D9-77BD-445F-8480-91F25CE7B1E7}" destId="{670E1B5E-FA42-44F9-A740-27AF580E0319}" srcOrd="3" destOrd="0" parTransId="{35FDC96A-EA9D-41B9-A5F9-9CD4E8093679}" sibTransId="{25B864F5-2D06-40B1-9F35-81F02EDF545A}"/>
    <dgm:cxn modelId="{F3CE748E-198A-477B-B383-3EFF94AC42FC}" srcId="{43E8C0D9-77BD-445F-8480-91F25CE7B1E7}" destId="{0B7F6EC9-2377-438C-8EA6-5FCA71997B4D}" srcOrd="5" destOrd="0" parTransId="{ABBF6E4E-5777-49A3-8A84-6701BB034F4F}" sibTransId="{58FA527C-A272-4EA6-9CC3-755B1B1524C1}"/>
    <dgm:cxn modelId="{70777559-910E-4414-92E3-267214C4920F}" srcId="{43E8C0D9-77BD-445F-8480-91F25CE7B1E7}" destId="{B287F73D-F795-474A-B083-D2616161616F}" srcOrd="1" destOrd="0" parTransId="{2C7AFAD3-6CFA-4BD8-BEF5-FB4FD4C7A23E}" sibTransId="{E377915A-92C9-4EB0-A144-A7A25DB383D7}"/>
    <dgm:cxn modelId="{FF3CFE62-B6FB-40BF-95D3-290F7145EA89}" srcId="{43E8C0D9-77BD-445F-8480-91F25CE7B1E7}" destId="{A6BF49F2-47D0-4515-98DE-C688AC2301F2}" srcOrd="4" destOrd="0" parTransId="{1710FCA2-9763-482D-9E9B-BBDD1BDAC34F}" sibTransId="{EDAE917E-E511-465F-B904-23779BEDCB67}"/>
    <dgm:cxn modelId="{D8B40736-429D-4513-8075-1FB2E64717F1}" type="presOf" srcId="{677D2355-752B-42EE-A53E-E9F535BCCD8B}" destId="{B7BC3843-232C-40BE-A27D-CE3A625F16AB}" srcOrd="0" destOrd="0" presId="urn:microsoft.com/office/officeart/2005/8/layout/pyramid2"/>
    <dgm:cxn modelId="{2EDF07D1-8A7A-4A38-B958-50E8F23F728E}" type="presOf" srcId="{670E1B5E-FA42-44F9-A740-27AF580E0319}" destId="{F0BDD2D9-A466-4B58-87DE-7D5A9C47507B}" srcOrd="0" destOrd="0" presId="urn:microsoft.com/office/officeart/2005/8/layout/pyramid2"/>
    <dgm:cxn modelId="{A1925E71-A408-47CA-A702-DC4A0E552FD4}" type="presOf" srcId="{E3525648-77D8-4D01-8ED9-F7A6998E9EA7}" destId="{1531D83C-9879-45D4-ADA7-D5AD6C06EFDA}" srcOrd="0" destOrd="0" presId="urn:microsoft.com/office/officeart/2005/8/layout/pyramid2"/>
    <dgm:cxn modelId="{E82CA872-A20D-4A58-B6D2-64BF306F6F08}" type="presOf" srcId="{B287F73D-F795-474A-B083-D2616161616F}" destId="{BBD5DEA5-5104-4E81-9CAB-308B95890F1F}" srcOrd="0" destOrd="0" presId="urn:microsoft.com/office/officeart/2005/8/layout/pyramid2"/>
    <dgm:cxn modelId="{853E9BCD-E9D2-4E9F-8662-0BA3C04CDF78}" srcId="{43E8C0D9-77BD-445F-8480-91F25CE7B1E7}" destId="{E3525648-77D8-4D01-8ED9-F7A6998E9EA7}" srcOrd="0" destOrd="0" parTransId="{9A9F1D42-DB37-4678-99C3-DB6D525E32E8}" sibTransId="{BD9E5D61-4BBB-4221-AECF-D1DDFBC6FD21}"/>
    <dgm:cxn modelId="{00E7A14C-9959-4AC7-A7BE-F4EA1BD6C283}" srcId="{43E8C0D9-77BD-445F-8480-91F25CE7B1E7}" destId="{677D2355-752B-42EE-A53E-E9F535BCCD8B}" srcOrd="2" destOrd="0" parTransId="{97AEC2E3-BC7B-474F-B847-61A19A55FA79}" sibTransId="{D3CCE349-923B-426A-AC20-B97E187AC130}"/>
    <dgm:cxn modelId="{64263077-6710-47F5-A837-520F60EFD5DA}" type="presOf" srcId="{43E8C0D9-77BD-445F-8480-91F25CE7B1E7}" destId="{E1903C56-9C88-485D-8458-B477CA017AC9}" srcOrd="0" destOrd="0" presId="urn:microsoft.com/office/officeart/2005/8/layout/pyramid2"/>
    <dgm:cxn modelId="{EA064EF2-F98F-4852-9862-D287EA634A51}" type="presOf" srcId="{A6BF49F2-47D0-4515-98DE-C688AC2301F2}" destId="{AFF31063-0CFD-4CF8-98A1-E025AF1B6EF9}" srcOrd="0" destOrd="0" presId="urn:microsoft.com/office/officeart/2005/8/layout/pyramid2"/>
    <dgm:cxn modelId="{110113FB-FA2A-43A4-BCEF-E174732B72AC}" type="presOf" srcId="{0B7F6EC9-2377-438C-8EA6-5FCA71997B4D}" destId="{5700606D-AAE7-436E-A3A6-6D4716C8AECC}" srcOrd="0" destOrd="0" presId="urn:microsoft.com/office/officeart/2005/8/layout/pyramid2"/>
    <dgm:cxn modelId="{D81B6E63-E29B-4C76-BEEB-1646425CED54}" type="presParOf" srcId="{E1903C56-9C88-485D-8458-B477CA017AC9}" destId="{32650ED1-4595-4503-A8FF-DA8F8D1C32CB}" srcOrd="0" destOrd="0" presId="urn:microsoft.com/office/officeart/2005/8/layout/pyramid2"/>
    <dgm:cxn modelId="{557762CA-791A-4672-9EAE-DF3430153234}" type="presParOf" srcId="{E1903C56-9C88-485D-8458-B477CA017AC9}" destId="{D77C1D68-1900-45FF-959E-67CEB8E2F202}" srcOrd="1" destOrd="0" presId="urn:microsoft.com/office/officeart/2005/8/layout/pyramid2"/>
    <dgm:cxn modelId="{7B30B267-4AA9-4127-8A27-119FC79CE3FE}" type="presParOf" srcId="{D77C1D68-1900-45FF-959E-67CEB8E2F202}" destId="{1531D83C-9879-45D4-ADA7-D5AD6C06EFDA}" srcOrd="0" destOrd="0" presId="urn:microsoft.com/office/officeart/2005/8/layout/pyramid2"/>
    <dgm:cxn modelId="{038C619B-F2DF-4DEA-9A6E-38B4E61DD0E9}" type="presParOf" srcId="{D77C1D68-1900-45FF-959E-67CEB8E2F202}" destId="{7AA495CB-2190-442C-BE76-465BC7284C40}" srcOrd="1" destOrd="0" presId="urn:microsoft.com/office/officeart/2005/8/layout/pyramid2"/>
    <dgm:cxn modelId="{26FDDDBB-608C-42FC-B079-D835870624DA}" type="presParOf" srcId="{D77C1D68-1900-45FF-959E-67CEB8E2F202}" destId="{BBD5DEA5-5104-4E81-9CAB-308B95890F1F}" srcOrd="2" destOrd="0" presId="urn:microsoft.com/office/officeart/2005/8/layout/pyramid2"/>
    <dgm:cxn modelId="{6E4BDA5A-11B0-40F5-81D3-A3D3A220CB96}" type="presParOf" srcId="{D77C1D68-1900-45FF-959E-67CEB8E2F202}" destId="{0744E351-672A-402D-AEC1-244AD01E2E52}" srcOrd="3" destOrd="0" presId="urn:microsoft.com/office/officeart/2005/8/layout/pyramid2"/>
    <dgm:cxn modelId="{BA22D4D0-1CA2-4562-B8CB-1231F6A387AA}" type="presParOf" srcId="{D77C1D68-1900-45FF-959E-67CEB8E2F202}" destId="{B7BC3843-232C-40BE-A27D-CE3A625F16AB}" srcOrd="4" destOrd="0" presId="urn:microsoft.com/office/officeart/2005/8/layout/pyramid2"/>
    <dgm:cxn modelId="{F8BB899D-CA8E-49E1-9586-F575E3405B6F}" type="presParOf" srcId="{D77C1D68-1900-45FF-959E-67CEB8E2F202}" destId="{DD6A3908-B259-476E-A0CE-27E27B3913F0}" srcOrd="5" destOrd="0" presId="urn:microsoft.com/office/officeart/2005/8/layout/pyramid2"/>
    <dgm:cxn modelId="{85F42CD9-4BBC-473C-B4B4-39394A7D12C6}" type="presParOf" srcId="{D77C1D68-1900-45FF-959E-67CEB8E2F202}" destId="{F0BDD2D9-A466-4B58-87DE-7D5A9C47507B}" srcOrd="6" destOrd="0" presId="urn:microsoft.com/office/officeart/2005/8/layout/pyramid2"/>
    <dgm:cxn modelId="{91076B67-7A4C-448B-B094-3CBD5ACAE7C1}" type="presParOf" srcId="{D77C1D68-1900-45FF-959E-67CEB8E2F202}" destId="{F9C45D8F-439B-43B6-915B-F58832D5021D}" srcOrd="7" destOrd="0" presId="urn:microsoft.com/office/officeart/2005/8/layout/pyramid2"/>
    <dgm:cxn modelId="{DAE35493-1AD0-49B0-B7A1-5879AD6DAB3F}" type="presParOf" srcId="{D77C1D68-1900-45FF-959E-67CEB8E2F202}" destId="{AFF31063-0CFD-4CF8-98A1-E025AF1B6EF9}" srcOrd="8" destOrd="0" presId="urn:microsoft.com/office/officeart/2005/8/layout/pyramid2"/>
    <dgm:cxn modelId="{9BEC6586-4F99-411F-BE08-1C3B1C44BDC6}" type="presParOf" srcId="{D77C1D68-1900-45FF-959E-67CEB8E2F202}" destId="{221CC3F4-851D-472D-A543-A0CDB0EFC05F}" srcOrd="9" destOrd="0" presId="urn:microsoft.com/office/officeart/2005/8/layout/pyramid2"/>
    <dgm:cxn modelId="{D0044C1E-C880-4EEF-90B9-477AC218D7D3}" type="presParOf" srcId="{D77C1D68-1900-45FF-959E-67CEB8E2F202}" destId="{5700606D-AAE7-436E-A3A6-6D4716C8AECC}" srcOrd="10" destOrd="0" presId="urn:microsoft.com/office/officeart/2005/8/layout/pyramid2"/>
    <dgm:cxn modelId="{A0EFB988-772B-4DDB-A270-3ADFCD0DE710}" type="presParOf" srcId="{D77C1D68-1900-45FF-959E-67CEB8E2F202}" destId="{2D7C3765-DA80-417D-B283-9453EC5E3840}" srcOrd="11" destOrd="0" presId="urn:microsoft.com/office/officeart/2005/8/layout/pyramid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650ED1-4595-4503-A8FF-DA8F8D1C32CB}">
      <dsp:nvSpPr>
        <dsp:cNvPr id="0" name=""/>
        <dsp:cNvSpPr/>
      </dsp:nvSpPr>
      <dsp:spPr>
        <a:xfrm>
          <a:off x="627379" y="0"/>
          <a:ext cx="4673600" cy="46736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31D83C-9879-45D4-ADA7-D5AD6C06EFDA}">
      <dsp:nvSpPr>
        <dsp:cNvPr id="0" name=""/>
        <dsp:cNvSpPr/>
      </dsp:nvSpPr>
      <dsp:spPr>
        <a:xfrm>
          <a:off x="2964179" y="469870"/>
          <a:ext cx="3037840" cy="5531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Evaluation</a:t>
          </a:r>
          <a:endParaRPr lang="en-US" sz="2300" kern="1200" dirty="0"/>
        </a:p>
      </dsp:txBody>
      <dsp:txXfrm>
        <a:off x="2964179" y="469870"/>
        <a:ext cx="3037840" cy="553164"/>
      </dsp:txXfrm>
    </dsp:sp>
    <dsp:sp modelId="{BBD5DEA5-5104-4E81-9CAB-308B95890F1F}">
      <dsp:nvSpPr>
        <dsp:cNvPr id="0" name=""/>
        <dsp:cNvSpPr/>
      </dsp:nvSpPr>
      <dsp:spPr>
        <a:xfrm>
          <a:off x="2964179" y="1092180"/>
          <a:ext cx="3037840" cy="5531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Synthesis</a:t>
          </a:r>
          <a:endParaRPr lang="en-US" sz="2300" kern="1200" dirty="0"/>
        </a:p>
      </dsp:txBody>
      <dsp:txXfrm>
        <a:off x="2964179" y="1092180"/>
        <a:ext cx="3037840" cy="553164"/>
      </dsp:txXfrm>
    </dsp:sp>
    <dsp:sp modelId="{B2B4F069-8FCE-4871-875E-3D3AACD828B9}">
      <dsp:nvSpPr>
        <dsp:cNvPr id="0" name=""/>
        <dsp:cNvSpPr/>
      </dsp:nvSpPr>
      <dsp:spPr>
        <a:xfrm>
          <a:off x="2964179" y="1714490"/>
          <a:ext cx="3037840" cy="5531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Analysis</a:t>
          </a:r>
          <a:endParaRPr lang="en-US" sz="2300" kern="1200" dirty="0"/>
        </a:p>
      </dsp:txBody>
      <dsp:txXfrm>
        <a:off x="2964179" y="1714490"/>
        <a:ext cx="3037840" cy="553164"/>
      </dsp:txXfrm>
    </dsp:sp>
    <dsp:sp modelId="{B7BC3843-232C-40BE-A27D-CE3A625F16AB}">
      <dsp:nvSpPr>
        <dsp:cNvPr id="0" name=""/>
        <dsp:cNvSpPr/>
      </dsp:nvSpPr>
      <dsp:spPr>
        <a:xfrm>
          <a:off x="2964179" y="2336799"/>
          <a:ext cx="3037840" cy="5531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Application</a:t>
          </a:r>
          <a:endParaRPr lang="en-US" sz="2300" kern="1200" dirty="0"/>
        </a:p>
      </dsp:txBody>
      <dsp:txXfrm>
        <a:off x="2964179" y="2336799"/>
        <a:ext cx="3037840" cy="553164"/>
      </dsp:txXfrm>
    </dsp:sp>
    <dsp:sp modelId="{F0BDD2D9-A466-4B58-87DE-7D5A9C47507B}">
      <dsp:nvSpPr>
        <dsp:cNvPr id="0" name=""/>
        <dsp:cNvSpPr/>
      </dsp:nvSpPr>
      <dsp:spPr>
        <a:xfrm>
          <a:off x="2964179" y="2959109"/>
          <a:ext cx="3037840" cy="5531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Comprehension</a:t>
          </a:r>
          <a:endParaRPr lang="en-US" sz="2300" kern="1200" dirty="0"/>
        </a:p>
      </dsp:txBody>
      <dsp:txXfrm>
        <a:off x="2964179" y="2959109"/>
        <a:ext cx="3037840" cy="553164"/>
      </dsp:txXfrm>
    </dsp:sp>
    <dsp:sp modelId="{AFF31063-0CFD-4CF8-98A1-E025AF1B6EF9}">
      <dsp:nvSpPr>
        <dsp:cNvPr id="0" name=""/>
        <dsp:cNvSpPr/>
      </dsp:nvSpPr>
      <dsp:spPr>
        <a:xfrm>
          <a:off x="2964179" y="3581419"/>
          <a:ext cx="3037840" cy="5531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Knowledge</a:t>
          </a:r>
          <a:endParaRPr lang="en-US" sz="2300" kern="1200" dirty="0"/>
        </a:p>
      </dsp:txBody>
      <dsp:txXfrm>
        <a:off x="2964179" y="3581419"/>
        <a:ext cx="3037840" cy="55316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650ED1-4595-4503-A8FF-DA8F8D1C32CB}">
      <dsp:nvSpPr>
        <dsp:cNvPr id="0" name=""/>
        <dsp:cNvSpPr/>
      </dsp:nvSpPr>
      <dsp:spPr>
        <a:xfrm>
          <a:off x="627379" y="0"/>
          <a:ext cx="4673600" cy="46736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31D83C-9879-45D4-ADA7-D5AD6C06EFDA}">
      <dsp:nvSpPr>
        <dsp:cNvPr id="0" name=""/>
        <dsp:cNvSpPr/>
      </dsp:nvSpPr>
      <dsp:spPr>
        <a:xfrm>
          <a:off x="2964179" y="469870"/>
          <a:ext cx="3037840" cy="5531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Create</a:t>
          </a:r>
          <a:endParaRPr lang="en-US" sz="2300" kern="1200" dirty="0"/>
        </a:p>
      </dsp:txBody>
      <dsp:txXfrm>
        <a:off x="2964179" y="469870"/>
        <a:ext cx="3037840" cy="553164"/>
      </dsp:txXfrm>
    </dsp:sp>
    <dsp:sp modelId="{BBD5DEA5-5104-4E81-9CAB-308B95890F1F}">
      <dsp:nvSpPr>
        <dsp:cNvPr id="0" name=""/>
        <dsp:cNvSpPr/>
      </dsp:nvSpPr>
      <dsp:spPr>
        <a:xfrm>
          <a:off x="2964179" y="1092180"/>
          <a:ext cx="3037840" cy="5531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Evaluate</a:t>
          </a:r>
          <a:endParaRPr lang="en-US" sz="2300" kern="1200" dirty="0"/>
        </a:p>
      </dsp:txBody>
      <dsp:txXfrm>
        <a:off x="2964179" y="1092180"/>
        <a:ext cx="3037840" cy="553164"/>
      </dsp:txXfrm>
    </dsp:sp>
    <dsp:sp modelId="{B7BC3843-232C-40BE-A27D-CE3A625F16AB}">
      <dsp:nvSpPr>
        <dsp:cNvPr id="0" name=""/>
        <dsp:cNvSpPr/>
      </dsp:nvSpPr>
      <dsp:spPr>
        <a:xfrm>
          <a:off x="2964179" y="1714490"/>
          <a:ext cx="3037840" cy="5531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Analyze</a:t>
          </a:r>
          <a:endParaRPr lang="en-US" sz="2300" kern="1200" dirty="0"/>
        </a:p>
      </dsp:txBody>
      <dsp:txXfrm>
        <a:off x="2964179" y="1714490"/>
        <a:ext cx="3037840" cy="553164"/>
      </dsp:txXfrm>
    </dsp:sp>
    <dsp:sp modelId="{F0BDD2D9-A466-4B58-87DE-7D5A9C47507B}">
      <dsp:nvSpPr>
        <dsp:cNvPr id="0" name=""/>
        <dsp:cNvSpPr/>
      </dsp:nvSpPr>
      <dsp:spPr>
        <a:xfrm>
          <a:off x="2964179" y="2336799"/>
          <a:ext cx="3037840" cy="5531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Apply</a:t>
          </a:r>
          <a:endParaRPr lang="en-US" sz="2300" kern="1200" dirty="0"/>
        </a:p>
      </dsp:txBody>
      <dsp:txXfrm>
        <a:off x="2964179" y="2336799"/>
        <a:ext cx="3037840" cy="553164"/>
      </dsp:txXfrm>
    </dsp:sp>
    <dsp:sp modelId="{AFF31063-0CFD-4CF8-98A1-E025AF1B6EF9}">
      <dsp:nvSpPr>
        <dsp:cNvPr id="0" name=""/>
        <dsp:cNvSpPr/>
      </dsp:nvSpPr>
      <dsp:spPr>
        <a:xfrm>
          <a:off x="2964179" y="2959109"/>
          <a:ext cx="3037840" cy="5531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Understand</a:t>
          </a:r>
          <a:endParaRPr lang="en-US" sz="2300" kern="1200" dirty="0"/>
        </a:p>
      </dsp:txBody>
      <dsp:txXfrm>
        <a:off x="2964179" y="2959109"/>
        <a:ext cx="3037840" cy="553164"/>
      </dsp:txXfrm>
    </dsp:sp>
    <dsp:sp modelId="{5700606D-AAE7-436E-A3A6-6D4716C8AECC}">
      <dsp:nvSpPr>
        <dsp:cNvPr id="0" name=""/>
        <dsp:cNvSpPr/>
      </dsp:nvSpPr>
      <dsp:spPr>
        <a:xfrm>
          <a:off x="2964179" y="3581419"/>
          <a:ext cx="3037840" cy="5531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Remember</a:t>
          </a:r>
          <a:endParaRPr lang="en-US" sz="2300" kern="1200" dirty="0"/>
        </a:p>
      </dsp:txBody>
      <dsp:txXfrm>
        <a:off x="2964179" y="3581419"/>
        <a:ext cx="3037840" cy="553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ED79A-B889-4D9D-8FA6-9C031E073DEF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11131-ABDA-4316-80C2-B9C7AB1C8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1131-ABDA-4316-80C2-B9C7AB1C8F2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0C7D092-D1AD-4526-A97B-CC96C15A7046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142569F-E683-4837-83FC-4C369DB15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D092-D1AD-4526-A97B-CC96C15A7046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569F-E683-4837-83FC-4C369DB15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D092-D1AD-4526-A97B-CC96C15A7046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569F-E683-4837-83FC-4C369DB15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C7D092-D1AD-4526-A97B-CC96C15A7046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142569F-E683-4837-83FC-4C369DB15A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0C7D092-D1AD-4526-A97B-CC96C15A7046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142569F-E683-4837-83FC-4C369DB15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D092-D1AD-4526-A97B-CC96C15A7046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569F-E683-4837-83FC-4C369DB15A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D092-D1AD-4526-A97B-CC96C15A7046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569F-E683-4837-83FC-4C369DB15A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C7D092-D1AD-4526-A97B-CC96C15A7046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142569F-E683-4837-83FC-4C369DB15A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D092-D1AD-4526-A97B-CC96C15A7046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569F-E683-4837-83FC-4C369DB15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C7D092-D1AD-4526-A97B-CC96C15A7046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142569F-E683-4837-83FC-4C369DB15A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C7D092-D1AD-4526-A97B-CC96C15A7046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142569F-E683-4837-83FC-4C369DB15A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0C7D092-D1AD-4526-A97B-CC96C15A7046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142569F-E683-4837-83FC-4C369DB15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43963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 smtClean="0"/>
              <a:t>Krathwohl</a:t>
            </a:r>
            <a:r>
              <a:rPr lang="en-US" sz="5400" dirty="0" smtClean="0"/>
              <a:t> and Anderson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638800"/>
            <a:ext cx="6172200" cy="1371600"/>
          </a:xfrm>
        </p:spPr>
        <p:txBody>
          <a:bodyPr/>
          <a:lstStyle/>
          <a:p>
            <a:pPr algn="ctr"/>
            <a:r>
              <a:rPr lang="en-US" dirty="0" smtClean="0"/>
              <a:t>Revising Bloom’s Taxonomy</a:t>
            </a:r>
          </a:p>
          <a:p>
            <a:pPr algn="ctr"/>
            <a:endParaRPr lang="en-US" dirty="0" smtClean="0"/>
          </a:p>
          <a:p>
            <a:pPr algn="ctr"/>
            <a:r>
              <a:rPr lang="en-US" sz="1600" dirty="0" smtClean="0"/>
              <a:t>Jacqueline Koch    ETE 370</a:t>
            </a:r>
            <a:endParaRPr lang="en-US" sz="1600" dirty="0"/>
          </a:p>
        </p:txBody>
      </p:sp>
      <p:pic>
        <p:nvPicPr>
          <p:cNvPr id="1027" name="Picture 3" descr="C:\Users\BK\AppData\Local\Microsoft\Windows\Temporary Internet Files\Content.IE5\EL5HJ0T7\MP90044375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0"/>
            <a:ext cx="4267200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746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How cognition relates to the taxonomy</a:t>
            </a:r>
            <a:endParaRPr lang="en-US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1371600"/>
            <a:ext cx="64770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100" dirty="0" smtClean="0"/>
              <a:t> Teachers can better and more easily assess how 	students’ cognitive processes work at each 	level of the taxonomy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3048000"/>
          <a:ext cx="8381999" cy="324237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22589"/>
                <a:gridCol w="1189687"/>
                <a:gridCol w="1445173"/>
                <a:gridCol w="1011621"/>
                <a:gridCol w="1156138"/>
                <a:gridCol w="1083878"/>
                <a:gridCol w="1372913"/>
              </a:tblGrid>
              <a:tr h="838200"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200" dirty="0" smtClean="0"/>
                        <a:t>Cognition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Remember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Understand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Apply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Analyze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Evaluate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Create</a:t>
                      </a:r>
                      <a:endParaRPr lang="en-US" sz="1400" dirty="0"/>
                    </a:p>
                  </a:txBody>
                  <a:tcPr/>
                </a:tc>
              </a:tr>
              <a:tr h="6010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Factual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6010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Conceptual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6010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Procedural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010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Meta-cognitive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Examples of the model</a:t>
            </a:r>
            <a:endParaRPr lang="en-US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2600" y="762000"/>
            <a:ext cx="7086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REMEMBERING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Activities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List main events of story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Create a historical timeline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List important pieces of information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Recite a poem, speech or monologue</a:t>
            </a:r>
            <a:endParaRPr lang="en-US" sz="2400" b="1" dirty="0"/>
          </a:p>
          <a:p>
            <a:pPr lvl="2">
              <a:buFont typeface="Arial" pitchFamily="34" charset="0"/>
              <a:buChar char="•"/>
            </a:pPr>
            <a:r>
              <a:rPr lang="en-US" sz="2400" b="1" dirty="0" smtClean="0"/>
              <a:t> Create a chart of information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 smtClean="0"/>
              <a:t> Questions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 smtClean="0"/>
              <a:t> What is … ?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How many … ?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When did that occur?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Who did … ?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What happened after …?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Describe the main character…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Examples of the model</a:t>
            </a:r>
            <a:endParaRPr lang="en-US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2600" y="973753"/>
            <a:ext cx="7086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UNDERSTANDING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Activities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 smtClean="0"/>
              <a:t> Illustrate the main idea.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Create a cartoon strip.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Write a script and perform a play.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Create a chart to illustrate flow.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Summarize the main points.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 smtClean="0"/>
              <a:t> Questions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 smtClean="0"/>
              <a:t> How would you explain… ?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Redefine in your own words.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Can you illustrate that point?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Can you outline the process?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Clarify the main idea.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Examples of the model</a:t>
            </a:r>
            <a:endParaRPr lang="en-US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2600" y="762000"/>
            <a:ext cx="7086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APPLYING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Activities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Construct a model.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Create a puzzle or game.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Dress up in clothes from that era.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Make a model to show the principle.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Design an advertising and 	marketing campaign.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 smtClean="0"/>
              <a:t> Questions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 smtClean="0"/>
              <a:t> What characteristics can be used for grouping?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Think of another instance when…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How would the outcome change if … 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What questions would lead to a specific outcome?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Examples of the model</a:t>
            </a:r>
            <a:endParaRPr lang="en-US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2600" y="703957"/>
            <a:ext cx="7086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ANALYZING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Activities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Make a chart to show relationships.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Write a report about the pros and cons.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Critique a piece of art by form, color, texture, genre, etc.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Create a graph to show how x affects y.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 smtClean="0"/>
              <a:t> Questions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 smtClean="0"/>
              <a:t> Explain how x is similar to y.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Explain how x is different from y.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Why did those changes occur?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What other outcomes exist?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Why was x the </a:t>
            </a:r>
            <a:r>
              <a:rPr lang="en-US" sz="2400" b="1" dirty="0" err="1" smtClean="0"/>
              <a:t>ouctome</a:t>
            </a:r>
            <a:r>
              <a:rPr lang="en-US" sz="2400" b="1" dirty="0" smtClean="0"/>
              <a:t>?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What caused x to change?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Examples of the model</a:t>
            </a:r>
            <a:endParaRPr lang="en-US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2600" y="762000"/>
            <a:ext cx="7086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EVALUATING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Activities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Write a list of judging criteria for …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Debate a social issue.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Convince others of the importance of five ethical principles.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Consider what changes are needed.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Write an opinion paper about…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 smtClean="0"/>
              <a:t> Questions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 smtClean="0"/>
              <a:t> Is there a better way to … ?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State and defend position x.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How could you improve …?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Who will be affected?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How will they be affected?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Examples of the model</a:t>
            </a:r>
            <a:endParaRPr lang="en-US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2600" y="762000"/>
            <a:ext cx="7086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CREATING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Activities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Invent a robot that does …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Journal about your feelings …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Create a new product and sell it.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Create a plan to end world hunger.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Describe an ideal spring day.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Create a futuristic city.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 smtClean="0"/>
              <a:t> Questions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 smtClean="0"/>
              <a:t> Design a model to show …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Name different ways to …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Find a new way to use an old item.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 smtClean="0"/>
              <a:t>Define in your own feelings…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Develop a  new plan to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Pros</a:t>
            </a:r>
            <a:endParaRPr lang="en-US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1200" y="838200"/>
            <a:ext cx="7086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Teachers can easily assess student 	performance.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Teachers can progress from one level of 	cognition to the next.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Teachers can evaluate type of cognition versus 	level of cognition.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Teachers can ask essential questions and find 	activities to meet different levels of 	cognition.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Students have myriad ways to find activity 	that best fits their cognition.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Students draw on different types of cognition to 	solve problems.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Activities relate to real-world applications.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Cons</a:t>
            </a:r>
            <a:endParaRPr lang="en-US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7400" y="1066800"/>
            <a:ext cx="7086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Asks teachers to tailor lessons to six 	levels of thinking.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Does not ask teachers to consider 	overall unit or what goals they want 	to accomplish.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Assumes achieving creativity is the 	main goal of learning any objective.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Does not ask for specific learning 	objectives.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Does not consider essential questions.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Comparison to </a:t>
            </a:r>
            <a:r>
              <a:rPr lang="en-US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UbD</a:t>
            </a:r>
            <a:endParaRPr lang="en-US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7400" y="838200"/>
            <a:ext cx="7086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Helps teachers get to essential questions.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Focuses on understanding as one component of 	higher-level thinking.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Assumes there are higher orders of thinking 	than understanding.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err="1" smtClean="0"/>
              <a:t>UbD</a:t>
            </a:r>
            <a:r>
              <a:rPr lang="en-US" sz="2400" dirty="0" smtClean="0"/>
              <a:t> starts at the unit level and moves from 	big, overarching ideas to daily lesson 	plans and activities.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The revised taxonomy moves up a ladder of 	different levels of thinking.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err="1" smtClean="0"/>
              <a:t>UbD</a:t>
            </a:r>
            <a:r>
              <a:rPr lang="en-US" sz="2400" dirty="0" smtClean="0"/>
              <a:t> asks teachers to identify desired results, 	determine acceptable evidence and plan 	learning experiences.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The revised taxonomy asks teachers to move 	from lower-level thinking to higher-order 	thinking.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304800"/>
            <a:ext cx="7162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About David </a:t>
            </a:r>
            <a:r>
              <a:rPr lang="en-US" sz="4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Krathwohl</a:t>
            </a:r>
            <a:endParaRPr lang="en-US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1219200"/>
            <a:ext cx="6477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Educational psychologist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Dean of the education department at 	Syracuse University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Former president of the American 	Educational Research Committee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Inspired to pursue educational curricula by 	</a:t>
            </a:r>
            <a:r>
              <a:rPr lang="en-US" sz="2400" i="1" dirty="0" smtClean="0"/>
              <a:t>Bloom’s Taxonomy</a:t>
            </a:r>
          </a:p>
          <a:p>
            <a:pPr>
              <a:buFont typeface="Arial" pitchFamily="34" charset="0"/>
              <a:buChar char="•"/>
            </a:pPr>
            <a:r>
              <a:rPr lang="en-US" sz="2400" i="1" dirty="0"/>
              <a:t> </a:t>
            </a:r>
            <a:r>
              <a:rPr lang="en-US" sz="2400" dirty="0" smtClean="0"/>
              <a:t>Co-authored curriculum texts with Bloom 	and helped define cognition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4695825"/>
            <a:ext cx="13335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206514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Comparison to </a:t>
            </a:r>
            <a:r>
              <a:rPr lang="en-US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UbD</a:t>
            </a:r>
            <a:endParaRPr lang="en-US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7400" y="1219200"/>
            <a:ext cx="7086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Both </a:t>
            </a:r>
            <a:r>
              <a:rPr lang="en-US" sz="2400" dirty="0" err="1" smtClean="0"/>
              <a:t>UbD</a:t>
            </a:r>
            <a:r>
              <a:rPr lang="en-US" sz="2400" dirty="0" smtClean="0"/>
              <a:t> and the revised taxonomy share six facets of learning. In </a:t>
            </a:r>
            <a:r>
              <a:rPr lang="en-US" sz="2400" dirty="0" err="1" smtClean="0"/>
              <a:t>UbD’s</a:t>
            </a:r>
            <a:r>
              <a:rPr lang="en-US" sz="2400" dirty="0" smtClean="0"/>
              <a:t> case, they are called six facets of understanding. They are:</a:t>
            </a:r>
          </a:p>
          <a:p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Explanation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Interpretation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Application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Perspective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Empathy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Self-knowledge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206514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Comparison to </a:t>
            </a:r>
            <a:r>
              <a:rPr lang="en-US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UbD</a:t>
            </a:r>
            <a:endParaRPr lang="en-US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7400" y="856357"/>
            <a:ext cx="7086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Nutrition example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err="1" smtClean="0"/>
              <a:t>UbD</a:t>
            </a:r>
            <a:endParaRPr lang="en-US" sz="2400" dirty="0" smtClean="0"/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 Students will understand nutrition concepts and diet and be able to design an appropriate nutrition plan for themselves.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 What is healthy eating? How does one know if she is eating healthy? What guidelines shape eating habits? Why is America an unhealthy society?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 Uses tests, quizzes, discussion and hands-on activities to meet goal.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 Activities – group work to redesign the food pyramid, videos, some textbook learning, Q &amp; A with local nutritionist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 Eventually, students create their own plan.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206514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Comparison to </a:t>
            </a:r>
            <a:r>
              <a:rPr lang="en-US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UbD</a:t>
            </a:r>
            <a:endParaRPr lang="en-US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7400" y="1219200"/>
            <a:ext cx="7086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Nutrition example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err="1" smtClean="0"/>
              <a:t>Krathwohl</a:t>
            </a:r>
            <a:r>
              <a:rPr lang="en-US" sz="2400" dirty="0" smtClean="0"/>
              <a:t> and Anderson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 Begin with a level of remember</a:t>
            </a:r>
          </a:p>
          <a:p>
            <a:pPr lvl="3">
              <a:buFont typeface="Arial" pitchFamily="34" charset="0"/>
              <a:buChar char="•"/>
            </a:pPr>
            <a:r>
              <a:rPr lang="en-US" sz="2400" dirty="0" smtClean="0"/>
              <a:t> What is nutrition? What is the food pyramid? How many servings of food do you need per day?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Move to next levels, asking questions and scheduling activities appropriately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Eventually move to final level – create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 At this highest level, students create their own food pyramid and design an individual nutrition plan based on what they’ve learned at other five levels.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References</a:t>
            </a:r>
            <a:endParaRPr lang="en-US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81200" y="914400"/>
            <a:ext cx="71628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Anderson, L. W. and David R.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Krathwohl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D. R., et al (Eds..) (2001) .A taxonomy for learning, teaching, and 	assessing: A revision of Bloom's taxonomy of educational objectives. Boston:  Pearson Education 	Group.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Bloom, B.S. and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Krathwohl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D. R. (1956). Taxonomy of educational objectives: The classification of 	educational goals, by a committee of college and university examiners. New York: Longmans, 	Green.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Herber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H. and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Krathwohl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D. (1968). An interview with David R.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Krathwohl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President, AERA.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Jounral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of 	Reading, 11.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Retrieved via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JStor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McTighe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J. and Wiggins, G. (2006).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Understanding by design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Upper Saddle River, N.J.:  Pearson 	Education Inc.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N.A. (N.D.)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Lorin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W. Anderson. In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International Academy of Education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Retrieved from 	http://www.iaoed.org/node/14.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Wilson, L. (2005). Beyond Bloom:  A new version of the cognitive taxonomy. In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Dr. Leslie Wilson’s 	homepage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Retrieved from http://www.uwsp.edu/education/lwilson/index.htm.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304800"/>
            <a:ext cx="7162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About </a:t>
            </a:r>
            <a:r>
              <a:rPr lang="en-US" sz="4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Lorin</a:t>
            </a:r>
            <a:r>
              <a:rPr lang="en-US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Anderson</a:t>
            </a:r>
            <a:endParaRPr lang="en-US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1642408"/>
            <a:ext cx="6477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Former student of Benjamin Bloom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Received PhD from University of Chicago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Distinguished professor emeritus at 	University of South Carolina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Considered a cognitive </a:t>
            </a:r>
            <a:r>
              <a:rPr lang="en-US" sz="2400" dirty="0" err="1" smtClean="0"/>
              <a:t>pyschologist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Interested in researching the quality of 	education of impoverished children 	worldwide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304800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Description of the model</a:t>
            </a:r>
            <a:endParaRPr lang="en-US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1219200"/>
            <a:ext cx="6477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Restructured Bloom’s taxonomy of the 	cognitive domain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Changed taxonomy words from nouns to 	verbs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Includes more information about how the 	taxonomy interacts with different 	types of knowledge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For example, Bloom’s first taxonomy was 	knowledge; </a:t>
            </a:r>
            <a:r>
              <a:rPr lang="en-US" sz="2400" dirty="0" err="1" smtClean="0"/>
              <a:t>Krathwohl</a:t>
            </a:r>
            <a:r>
              <a:rPr lang="en-US" sz="2400" dirty="0" smtClean="0"/>
              <a:t> and 	Anderson’s first taxonomy </a:t>
            </a:r>
            <a:r>
              <a:rPr lang="en-US" sz="2400" smtClean="0"/>
              <a:t>is 		remembering</a:t>
            </a:r>
            <a:r>
              <a:rPr lang="en-US" sz="2400" dirty="0" smtClean="0"/>
              <a:t>, </a:t>
            </a:r>
            <a:r>
              <a:rPr lang="en-US" sz="2400" smtClean="0"/>
              <a:t>or the</a:t>
            </a:r>
            <a:r>
              <a:rPr lang="en-US" sz="2400" dirty="0" smtClean="0"/>
              <a:t> </a:t>
            </a:r>
            <a:r>
              <a:rPr lang="en-US" sz="2400" smtClean="0"/>
              <a:t>recalling of 	knowledge </a:t>
            </a:r>
            <a:r>
              <a:rPr lang="en-US" sz="2400" dirty="0" smtClean="0"/>
              <a:t>or </a:t>
            </a:r>
            <a:r>
              <a:rPr lang="en-US" sz="2400" smtClean="0"/>
              <a:t>factual information 	from </a:t>
            </a:r>
            <a:r>
              <a:rPr lang="en-US" sz="2400" dirty="0" smtClean="0"/>
              <a:t>memory.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0200" y="304800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Bloom’s Taxonomy</a:t>
            </a:r>
            <a:endParaRPr lang="en-US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1676400" y="1600200"/>
          <a:ext cx="6629400" cy="467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0200" y="304800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New Taxonomy</a:t>
            </a:r>
            <a:endParaRPr lang="en-US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1676400" y="1600200"/>
          <a:ext cx="6629400" cy="467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6400" y="381000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Changes in taxonomy</a:t>
            </a:r>
            <a:endParaRPr lang="en-US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grpSp>
        <p:nvGrpSpPr>
          <p:cNvPr id="2" name="Group 5"/>
          <p:cNvGrpSpPr/>
          <p:nvPr/>
        </p:nvGrpSpPr>
        <p:grpSpPr>
          <a:xfrm>
            <a:off x="5791200" y="1905000"/>
            <a:ext cx="3037840" cy="553164"/>
            <a:chOff x="2964179" y="469870"/>
            <a:chExt cx="3037840" cy="553164"/>
          </a:xfrm>
        </p:grpSpPr>
        <p:sp>
          <p:nvSpPr>
            <p:cNvPr id="23" name="Rounded Rectangle 22"/>
            <p:cNvSpPr/>
            <p:nvPr/>
          </p:nvSpPr>
          <p:spPr>
            <a:xfrm>
              <a:off x="2964179" y="469870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ounded Rectangle 4"/>
            <p:cNvSpPr/>
            <p:nvPr/>
          </p:nvSpPr>
          <p:spPr>
            <a:xfrm>
              <a:off x="2991182" y="496873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Create</a:t>
              </a:r>
              <a:endParaRPr lang="en-US" sz="2300" kern="1200" dirty="0"/>
            </a:p>
          </p:txBody>
        </p:sp>
      </p:grpSp>
      <p:grpSp>
        <p:nvGrpSpPr>
          <p:cNvPr id="3" name="Group 7"/>
          <p:cNvGrpSpPr/>
          <p:nvPr/>
        </p:nvGrpSpPr>
        <p:grpSpPr>
          <a:xfrm>
            <a:off x="5791200" y="2527310"/>
            <a:ext cx="3037840" cy="553164"/>
            <a:chOff x="2964179" y="1092180"/>
            <a:chExt cx="3037840" cy="553164"/>
          </a:xfrm>
        </p:grpSpPr>
        <p:sp>
          <p:nvSpPr>
            <p:cNvPr id="21" name="Rounded Rectangle 20"/>
            <p:cNvSpPr/>
            <p:nvPr/>
          </p:nvSpPr>
          <p:spPr>
            <a:xfrm>
              <a:off x="2964179" y="1092180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Rounded Rectangle 6"/>
            <p:cNvSpPr/>
            <p:nvPr/>
          </p:nvSpPr>
          <p:spPr>
            <a:xfrm>
              <a:off x="2991182" y="1119183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Evaluate</a:t>
              </a:r>
              <a:endParaRPr lang="en-US" sz="2300" kern="1200" dirty="0"/>
            </a:p>
          </p:txBody>
        </p:sp>
      </p:grpSp>
      <p:grpSp>
        <p:nvGrpSpPr>
          <p:cNvPr id="4" name="Group 8"/>
          <p:cNvGrpSpPr/>
          <p:nvPr/>
        </p:nvGrpSpPr>
        <p:grpSpPr>
          <a:xfrm>
            <a:off x="5791200" y="3149620"/>
            <a:ext cx="3037840" cy="553164"/>
            <a:chOff x="2964179" y="1714490"/>
            <a:chExt cx="3037840" cy="553164"/>
          </a:xfrm>
        </p:grpSpPr>
        <p:sp>
          <p:nvSpPr>
            <p:cNvPr id="19" name="Rounded Rectangle 18"/>
            <p:cNvSpPr/>
            <p:nvPr/>
          </p:nvSpPr>
          <p:spPr>
            <a:xfrm>
              <a:off x="2964179" y="1714490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ounded Rectangle 8"/>
            <p:cNvSpPr/>
            <p:nvPr/>
          </p:nvSpPr>
          <p:spPr>
            <a:xfrm>
              <a:off x="2991182" y="1741493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Analyze</a:t>
              </a:r>
              <a:endParaRPr lang="en-US" sz="2300" kern="1200" dirty="0"/>
            </a:p>
          </p:txBody>
        </p:sp>
      </p:grpSp>
      <p:grpSp>
        <p:nvGrpSpPr>
          <p:cNvPr id="6" name="Group 9"/>
          <p:cNvGrpSpPr/>
          <p:nvPr/>
        </p:nvGrpSpPr>
        <p:grpSpPr>
          <a:xfrm>
            <a:off x="5791200" y="3771929"/>
            <a:ext cx="3037840" cy="553164"/>
            <a:chOff x="2964179" y="2336799"/>
            <a:chExt cx="3037840" cy="553164"/>
          </a:xfrm>
        </p:grpSpPr>
        <p:sp>
          <p:nvSpPr>
            <p:cNvPr id="17" name="Rounded Rectangle 16"/>
            <p:cNvSpPr/>
            <p:nvPr/>
          </p:nvSpPr>
          <p:spPr>
            <a:xfrm>
              <a:off x="2964179" y="2336799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ounded Rectangle 10"/>
            <p:cNvSpPr/>
            <p:nvPr/>
          </p:nvSpPr>
          <p:spPr>
            <a:xfrm>
              <a:off x="2991182" y="2363802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Apply</a:t>
              </a:r>
              <a:endParaRPr lang="en-US" sz="2300" kern="1200" dirty="0"/>
            </a:p>
          </p:txBody>
        </p:sp>
      </p:grpSp>
      <p:grpSp>
        <p:nvGrpSpPr>
          <p:cNvPr id="8" name="Group 10"/>
          <p:cNvGrpSpPr/>
          <p:nvPr/>
        </p:nvGrpSpPr>
        <p:grpSpPr>
          <a:xfrm>
            <a:off x="5791200" y="4394239"/>
            <a:ext cx="3037840" cy="553164"/>
            <a:chOff x="2964179" y="2959109"/>
            <a:chExt cx="3037840" cy="553164"/>
          </a:xfrm>
        </p:grpSpPr>
        <p:sp>
          <p:nvSpPr>
            <p:cNvPr id="15" name="Rounded Rectangle 14"/>
            <p:cNvSpPr/>
            <p:nvPr/>
          </p:nvSpPr>
          <p:spPr>
            <a:xfrm>
              <a:off x="2964179" y="2959109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ounded Rectangle 12"/>
            <p:cNvSpPr/>
            <p:nvPr/>
          </p:nvSpPr>
          <p:spPr>
            <a:xfrm>
              <a:off x="2991182" y="2986112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Understand</a:t>
              </a:r>
              <a:endParaRPr lang="en-US" sz="2300" kern="1200" dirty="0"/>
            </a:p>
          </p:txBody>
        </p:sp>
      </p:grpSp>
      <p:grpSp>
        <p:nvGrpSpPr>
          <p:cNvPr id="9" name="Group 11"/>
          <p:cNvGrpSpPr/>
          <p:nvPr/>
        </p:nvGrpSpPr>
        <p:grpSpPr>
          <a:xfrm>
            <a:off x="5791200" y="5016549"/>
            <a:ext cx="3037840" cy="553164"/>
            <a:chOff x="2964179" y="3581419"/>
            <a:chExt cx="3037840" cy="553164"/>
          </a:xfrm>
        </p:grpSpPr>
        <p:sp>
          <p:nvSpPr>
            <p:cNvPr id="13" name="Rounded Rectangle 12"/>
            <p:cNvSpPr/>
            <p:nvPr/>
          </p:nvSpPr>
          <p:spPr>
            <a:xfrm>
              <a:off x="2964179" y="3581419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ounded Rectangle 14"/>
            <p:cNvSpPr/>
            <p:nvPr/>
          </p:nvSpPr>
          <p:spPr>
            <a:xfrm>
              <a:off x="2991182" y="3608422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Remember</a:t>
              </a:r>
              <a:endParaRPr lang="en-US" sz="2300" kern="12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828800" y="1905000"/>
            <a:ext cx="3037840" cy="553164"/>
            <a:chOff x="2964179" y="469870"/>
            <a:chExt cx="3037840" cy="553164"/>
          </a:xfrm>
        </p:grpSpPr>
        <p:sp>
          <p:nvSpPr>
            <p:cNvPr id="41" name="Rounded Rectangle 40"/>
            <p:cNvSpPr/>
            <p:nvPr/>
          </p:nvSpPr>
          <p:spPr>
            <a:xfrm>
              <a:off x="2964179" y="469870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Rounded Rectangle 4"/>
            <p:cNvSpPr/>
            <p:nvPr/>
          </p:nvSpPr>
          <p:spPr>
            <a:xfrm>
              <a:off x="2991182" y="496873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Evaluation</a:t>
              </a:r>
              <a:endParaRPr lang="en-US" sz="2300" kern="1200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828800" y="2527310"/>
            <a:ext cx="3037840" cy="553164"/>
            <a:chOff x="2964179" y="1092180"/>
            <a:chExt cx="3037840" cy="553164"/>
          </a:xfrm>
        </p:grpSpPr>
        <p:sp>
          <p:nvSpPr>
            <p:cNvPr id="39" name="Rounded Rectangle 38"/>
            <p:cNvSpPr/>
            <p:nvPr/>
          </p:nvSpPr>
          <p:spPr>
            <a:xfrm>
              <a:off x="2964179" y="1092180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Rounded Rectangle 6"/>
            <p:cNvSpPr/>
            <p:nvPr/>
          </p:nvSpPr>
          <p:spPr>
            <a:xfrm>
              <a:off x="2991182" y="1119183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Synthesis</a:t>
              </a:r>
              <a:endParaRPr lang="en-US" sz="2300" kern="1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828800" y="3149620"/>
            <a:ext cx="3037840" cy="553164"/>
            <a:chOff x="2964179" y="1714490"/>
            <a:chExt cx="3037840" cy="553164"/>
          </a:xfrm>
        </p:grpSpPr>
        <p:sp>
          <p:nvSpPr>
            <p:cNvPr id="37" name="Rounded Rectangle 36"/>
            <p:cNvSpPr/>
            <p:nvPr/>
          </p:nvSpPr>
          <p:spPr>
            <a:xfrm>
              <a:off x="2964179" y="1714490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Rounded Rectangle 8"/>
            <p:cNvSpPr/>
            <p:nvPr/>
          </p:nvSpPr>
          <p:spPr>
            <a:xfrm>
              <a:off x="2991182" y="1741493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Analysis</a:t>
              </a:r>
              <a:endParaRPr lang="en-US" sz="2300" kern="12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828800" y="3771929"/>
            <a:ext cx="3037840" cy="553164"/>
            <a:chOff x="2964179" y="2336799"/>
            <a:chExt cx="3037840" cy="553164"/>
          </a:xfrm>
        </p:grpSpPr>
        <p:sp>
          <p:nvSpPr>
            <p:cNvPr id="35" name="Rounded Rectangle 34"/>
            <p:cNvSpPr/>
            <p:nvPr/>
          </p:nvSpPr>
          <p:spPr>
            <a:xfrm>
              <a:off x="2964179" y="2336799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Rounded Rectangle 10"/>
            <p:cNvSpPr/>
            <p:nvPr/>
          </p:nvSpPr>
          <p:spPr>
            <a:xfrm>
              <a:off x="2991182" y="2363802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Application</a:t>
              </a:r>
              <a:endParaRPr lang="en-US" sz="2300" kern="12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828800" y="4394239"/>
            <a:ext cx="3037840" cy="553164"/>
            <a:chOff x="2964179" y="2959109"/>
            <a:chExt cx="3037840" cy="553164"/>
          </a:xfrm>
        </p:grpSpPr>
        <p:sp>
          <p:nvSpPr>
            <p:cNvPr id="33" name="Rounded Rectangle 32"/>
            <p:cNvSpPr/>
            <p:nvPr/>
          </p:nvSpPr>
          <p:spPr>
            <a:xfrm>
              <a:off x="2964179" y="2959109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Rounded Rectangle 12"/>
            <p:cNvSpPr/>
            <p:nvPr/>
          </p:nvSpPr>
          <p:spPr>
            <a:xfrm>
              <a:off x="2991182" y="2986112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Comprehension</a:t>
              </a:r>
              <a:endParaRPr lang="en-US" sz="2300" kern="1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828800" y="5016549"/>
            <a:ext cx="3037840" cy="553164"/>
            <a:chOff x="2964179" y="3581419"/>
            <a:chExt cx="3037840" cy="553164"/>
          </a:xfrm>
        </p:grpSpPr>
        <p:sp>
          <p:nvSpPr>
            <p:cNvPr id="31" name="Rounded Rectangle 30"/>
            <p:cNvSpPr/>
            <p:nvPr/>
          </p:nvSpPr>
          <p:spPr>
            <a:xfrm>
              <a:off x="2964179" y="3581419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Rounded Rectangle 14"/>
            <p:cNvSpPr/>
            <p:nvPr/>
          </p:nvSpPr>
          <p:spPr>
            <a:xfrm>
              <a:off x="2991182" y="3608422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Knowledge</a:t>
              </a:r>
              <a:endParaRPr lang="en-US" sz="2300" kern="1200" dirty="0"/>
            </a:p>
          </p:txBody>
        </p:sp>
      </p:grpSp>
      <p:cxnSp>
        <p:nvCxnSpPr>
          <p:cNvPr id="44" name="Elbow Connector 43"/>
          <p:cNvCxnSpPr/>
          <p:nvPr/>
        </p:nvCxnSpPr>
        <p:spPr>
          <a:xfrm>
            <a:off x="4648200" y="2133600"/>
            <a:ext cx="1295400" cy="762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4572000" y="41148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495800" y="34290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/>
          <p:nvPr/>
        </p:nvCxnSpPr>
        <p:spPr>
          <a:xfrm flipV="1">
            <a:off x="4572000" y="2209800"/>
            <a:ext cx="1752600" cy="533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6400" y="381000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What they mean</a:t>
            </a:r>
            <a:endParaRPr lang="en-US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grpSp>
        <p:nvGrpSpPr>
          <p:cNvPr id="2" name="Group 5"/>
          <p:cNvGrpSpPr/>
          <p:nvPr/>
        </p:nvGrpSpPr>
        <p:grpSpPr>
          <a:xfrm>
            <a:off x="1981200" y="1981200"/>
            <a:ext cx="3037840" cy="553164"/>
            <a:chOff x="2964179" y="469870"/>
            <a:chExt cx="3037840" cy="553164"/>
          </a:xfrm>
        </p:grpSpPr>
        <p:sp>
          <p:nvSpPr>
            <p:cNvPr id="23" name="Rounded Rectangle 22"/>
            <p:cNvSpPr/>
            <p:nvPr/>
          </p:nvSpPr>
          <p:spPr>
            <a:xfrm>
              <a:off x="2964179" y="469870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ounded Rectangle 4"/>
            <p:cNvSpPr/>
            <p:nvPr/>
          </p:nvSpPr>
          <p:spPr>
            <a:xfrm>
              <a:off x="2991182" y="496873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Create</a:t>
              </a:r>
              <a:endParaRPr lang="en-US" sz="2300" kern="1200" dirty="0"/>
            </a:p>
          </p:txBody>
        </p:sp>
      </p:grpSp>
      <p:grpSp>
        <p:nvGrpSpPr>
          <p:cNvPr id="3" name="Group 7"/>
          <p:cNvGrpSpPr/>
          <p:nvPr/>
        </p:nvGrpSpPr>
        <p:grpSpPr>
          <a:xfrm>
            <a:off x="1981200" y="2603510"/>
            <a:ext cx="3037840" cy="553164"/>
            <a:chOff x="2964179" y="1092180"/>
            <a:chExt cx="3037840" cy="553164"/>
          </a:xfrm>
        </p:grpSpPr>
        <p:sp>
          <p:nvSpPr>
            <p:cNvPr id="21" name="Rounded Rectangle 20"/>
            <p:cNvSpPr/>
            <p:nvPr/>
          </p:nvSpPr>
          <p:spPr>
            <a:xfrm>
              <a:off x="2964179" y="1092180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Rounded Rectangle 6"/>
            <p:cNvSpPr/>
            <p:nvPr/>
          </p:nvSpPr>
          <p:spPr>
            <a:xfrm>
              <a:off x="2991182" y="1119183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Evaluate</a:t>
              </a:r>
              <a:endParaRPr lang="en-US" sz="2300" kern="1200" dirty="0"/>
            </a:p>
          </p:txBody>
        </p:sp>
      </p:grpSp>
      <p:grpSp>
        <p:nvGrpSpPr>
          <p:cNvPr id="4" name="Group 8"/>
          <p:cNvGrpSpPr/>
          <p:nvPr/>
        </p:nvGrpSpPr>
        <p:grpSpPr>
          <a:xfrm>
            <a:off x="1981200" y="3225820"/>
            <a:ext cx="3037840" cy="553164"/>
            <a:chOff x="2964179" y="1714490"/>
            <a:chExt cx="3037840" cy="553164"/>
          </a:xfrm>
        </p:grpSpPr>
        <p:sp>
          <p:nvSpPr>
            <p:cNvPr id="19" name="Rounded Rectangle 18"/>
            <p:cNvSpPr/>
            <p:nvPr/>
          </p:nvSpPr>
          <p:spPr>
            <a:xfrm>
              <a:off x="2964179" y="1714490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ounded Rectangle 8"/>
            <p:cNvSpPr/>
            <p:nvPr/>
          </p:nvSpPr>
          <p:spPr>
            <a:xfrm>
              <a:off x="2991182" y="1741493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Analyze</a:t>
              </a:r>
              <a:endParaRPr lang="en-US" sz="2300" kern="1200" dirty="0"/>
            </a:p>
          </p:txBody>
        </p:sp>
      </p:grpSp>
      <p:grpSp>
        <p:nvGrpSpPr>
          <p:cNvPr id="6" name="Group 9"/>
          <p:cNvGrpSpPr/>
          <p:nvPr/>
        </p:nvGrpSpPr>
        <p:grpSpPr>
          <a:xfrm>
            <a:off x="1981200" y="3848129"/>
            <a:ext cx="3037840" cy="553164"/>
            <a:chOff x="2964179" y="2336799"/>
            <a:chExt cx="3037840" cy="553164"/>
          </a:xfrm>
        </p:grpSpPr>
        <p:sp>
          <p:nvSpPr>
            <p:cNvPr id="17" name="Rounded Rectangle 16"/>
            <p:cNvSpPr/>
            <p:nvPr/>
          </p:nvSpPr>
          <p:spPr>
            <a:xfrm>
              <a:off x="2964179" y="2336799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ounded Rectangle 10"/>
            <p:cNvSpPr/>
            <p:nvPr/>
          </p:nvSpPr>
          <p:spPr>
            <a:xfrm>
              <a:off x="2991182" y="2363802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Apply</a:t>
              </a:r>
              <a:endParaRPr lang="en-US" sz="2300" kern="1200" dirty="0"/>
            </a:p>
          </p:txBody>
        </p:sp>
      </p:grpSp>
      <p:grpSp>
        <p:nvGrpSpPr>
          <p:cNvPr id="7" name="Group 10"/>
          <p:cNvGrpSpPr/>
          <p:nvPr/>
        </p:nvGrpSpPr>
        <p:grpSpPr>
          <a:xfrm>
            <a:off x="1981200" y="4470439"/>
            <a:ext cx="3037840" cy="553164"/>
            <a:chOff x="2964179" y="2959109"/>
            <a:chExt cx="3037840" cy="553164"/>
          </a:xfrm>
        </p:grpSpPr>
        <p:sp>
          <p:nvSpPr>
            <p:cNvPr id="15" name="Rounded Rectangle 14"/>
            <p:cNvSpPr/>
            <p:nvPr/>
          </p:nvSpPr>
          <p:spPr>
            <a:xfrm>
              <a:off x="2964179" y="2959109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ounded Rectangle 12"/>
            <p:cNvSpPr/>
            <p:nvPr/>
          </p:nvSpPr>
          <p:spPr>
            <a:xfrm>
              <a:off x="2991182" y="2986112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Understand</a:t>
              </a:r>
              <a:endParaRPr lang="en-US" sz="2300" kern="1200" dirty="0"/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1981200" y="5092749"/>
            <a:ext cx="3037840" cy="553164"/>
            <a:chOff x="2964179" y="3581419"/>
            <a:chExt cx="3037840" cy="553164"/>
          </a:xfrm>
        </p:grpSpPr>
        <p:sp>
          <p:nvSpPr>
            <p:cNvPr id="13" name="Rounded Rectangle 12"/>
            <p:cNvSpPr/>
            <p:nvPr/>
          </p:nvSpPr>
          <p:spPr>
            <a:xfrm>
              <a:off x="2964179" y="3581419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ounded Rectangle 14"/>
            <p:cNvSpPr/>
            <p:nvPr/>
          </p:nvSpPr>
          <p:spPr>
            <a:xfrm>
              <a:off x="2991182" y="3608422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Remember</a:t>
              </a:r>
              <a:endParaRPr lang="en-US" sz="2300" kern="1200" dirty="0"/>
            </a:p>
          </p:txBody>
        </p:sp>
      </p:grpSp>
      <p:grpSp>
        <p:nvGrpSpPr>
          <p:cNvPr id="43" name="Group 5"/>
          <p:cNvGrpSpPr/>
          <p:nvPr/>
        </p:nvGrpSpPr>
        <p:grpSpPr>
          <a:xfrm>
            <a:off x="5638800" y="1981200"/>
            <a:ext cx="3037840" cy="553164"/>
            <a:chOff x="2964179" y="469870"/>
            <a:chExt cx="3037840" cy="553164"/>
          </a:xfrm>
        </p:grpSpPr>
        <p:sp>
          <p:nvSpPr>
            <p:cNvPr id="45" name="Rounded Rectangle 44"/>
            <p:cNvSpPr/>
            <p:nvPr/>
          </p:nvSpPr>
          <p:spPr>
            <a:xfrm>
              <a:off x="2964179" y="469870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en-US" dirty="0" smtClean="0"/>
                <a:t>Reorganize, plan, produce</a:t>
              </a:r>
              <a:endParaRPr lang="en-US" dirty="0"/>
            </a:p>
          </p:txBody>
        </p:sp>
        <p:sp>
          <p:nvSpPr>
            <p:cNvPr id="46" name="Rounded Rectangle 4"/>
            <p:cNvSpPr/>
            <p:nvPr/>
          </p:nvSpPr>
          <p:spPr>
            <a:xfrm>
              <a:off x="2991182" y="496873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300" kern="1200" dirty="0"/>
            </a:p>
          </p:txBody>
        </p:sp>
      </p:grpSp>
      <p:grpSp>
        <p:nvGrpSpPr>
          <p:cNvPr id="47" name="Group 7"/>
          <p:cNvGrpSpPr/>
          <p:nvPr/>
        </p:nvGrpSpPr>
        <p:grpSpPr>
          <a:xfrm>
            <a:off x="5638800" y="2603510"/>
            <a:ext cx="3037840" cy="553164"/>
            <a:chOff x="2964179" y="1092180"/>
            <a:chExt cx="3037840" cy="553164"/>
          </a:xfrm>
        </p:grpSpPr>
        <p:sp>
          <p:nvSpPr>
            <p:cNvPr id="48" name="Rounded Rectangle 47"/>
            <p:cNvSpPr/>
            <p:nvPr/>
          </p:nvSpPr>
          <p:spPr>
            <a:xfrm>
              <a:off x="2964179" y="1092180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9" name="Rounded Rectangle 6"/>
            <p:cNvSpPr/>
            <p:nvPr/>
          </p:nvSpPr>
          <p:spPr>
            <a:xfrm>
              <a:off x="2991182" y="1119183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Make judg</a:t>
              </a:r>
              <a:r>
                <a:rPr lang="en-US" sz="2000" dirty="0" smtClean="0"/>
                <a:t>ments, check, critique</a:t>
              </a:r>
              <a:endParaRPr lang="en-US" sz="2000" kern="1200" dirty="0"/>
            </a:p>
          </p:txBody>
        </p:sp>
      </p:grpSp>
      <p:grpSp>
        <p:nvGrpSpPr>
          <p:cNvPr id="50" name="Group 8"/>
          <p:cNvGrpSpPr/>
          <p:nvPr/>
        </p:nvGrpSpPr>
        <p:grpSpPr>
          <a:xfrm>
            <a:off x="5638800" y="3225820"/>
            <a:ext cx="3037840" cy="553164"/>
            <a:chOff x="2964179" y="1714490"/>
            <a:chExt cx="3037840" cy="553164"/>
          </a:xfrm>
        </p:grpSpPr>
        <p:sp>
          <p:nvSpPr>
            <p:cNvPr id="52" name="Rounded Rectangle 51"/>
            <p:cNvSpPr/>
            <p:nvPr/>
          </p:nvSpPr>
          <p:spPr>
            <a:xfrm>
              <a:off x="2964179" y="1714490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3" name="Rounded Rectangle 8"/>
            <p:cNvSpPr/>
            <p:nvPr/>
          </p:nvSpPr>
          <p:spPr>
            <a:xfrm>
              <a:off x="2991182" y="1741493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/>
                <a:t>Break material into organizational parts</a:t>
              </a:r>
              <a:endParaRPr lang="en-US" kern="1200" dirty="0"/>
            </a:p>
          </p:txBody>
        </p:sp>
      </p:grpSp>
      <p:grpSp>
        <p:nvGrpSpPr>
          <p:cNvPr id="54" name="Group 9"/>
          <p:cNvGrpSpPr/>
          <p:nvPr/>
        </p:nvGrpSpPr>
        <p:grpSpPr>
          <a:xfrm>
            <a:off x="5638800" y="3848129"/>
            <a:ext cx="3037840" cy="553164"/>
            <a:chOff x="2964179" y="2336799"/>
            <a:chExt cx="3037840" cy="553164"/>
          </a:xfrm>
        </p:grpSpPr>
        <p:sp>
          <p:nvSpPr>
            <p:cNvPr id="56" name="Rounded Rectangle 55"/>
            <p:cNvSpPr/>
            <p:nvPr/>
          </p:nvSpPr>
          <p:spPr>
            <a:xfrm>
              <a:off x="2964179" y="2336799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8" name="Rounded Rectangle 10"/>
            <p:cNvSpPr/>
            <p:nvPr/>
          </p:nvSpPr>
          <p:spPr>
            <a:xfrm>
              <a:off x="2991182" y="2363802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/>
                <a:t>Use learned material in new situations</a:t>
              </a:r>
              <a:endParaRPr lang="en-US" kern="1200" dirty="0"/>
            </a:p>
          </p:txBody>
        </p:sp>
      </p:grpSp>
      <p:grpSp>
        <p:nvGrpSpPr>
          <p:cNvPr id="59" name="Group 10"/>
          <p:cNvGrpSpPr/>
          <p:nvPr/>
        </p:nvGrpSpPr>
        <p:grpSpPr>
          <a:xfrm>
            <a:off x="5638800" y="4470439"/>
            <a:ext cx="3037840" cy="553164"/>
            <a:chOff x="2964179" y="2959109"/>
            <a:chExt cx="3037840" cy="553164"/>
          </a:xfrm>
        </p:grpSpPr>
        <p:sp>
          <p:nvSpPr>
            <p:cNvPr id="60" name="Rounded Rectangle 59"/>
            <p:cNvSpPr/>
            <p:nvPr/>
          </p:nvSpPr>
          <p:spPr>
            <a:xfrm>
              <a:off x="2964179" y="2959109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1" name="Rounded Rectangle 12"/>
            <p:cNvSpPr/>
            <p:nvPr/>
          </p:nvSpPr>
          <p:spPr>
            <a:xfrm>
              <a:off x="2991182" y="2986112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Interpret, classify, infer</a:t>
              </a:r>
              <a:endParaRPr lang="en-US" sz="2000" kern="1200" dirty="0"/>
            </a:p>
          </p:txBody>
        </p:sp>
      </p:grpSp>
      <p:grpSp>
        <p:nvGrpSpPr>
          <p:cNvPr id="62" name="Group 11"/>
          <p:cNvGrpSpPr/>
          <p:nvPr/>
        </p:nvGrpSpPr>
        <p:grpSpPr>
          <a:xfrm>
            <a:off x="5638800" y="5092749"/>
            <a:ext cx="3037840" cy="553164"/>
            <a:chOff x="2964179" y="3581419"/>
            <a:chExt cx="3037840" cy="553164"/>
          </a:xfrm>
        </p:grpSpPr>
        <p:sp>
          <p:nvSpPr>
            <p:cNvPr id="63" name="Rounded Rectangle 62"/>
            <p:cNvSpPr/>
            <p:nvPr/>
          </p:nvSpPr>
          <p:spPr>
            <a:xfrm>
              <a:off x="2964179" y="3581419"/>
              <a:ext cx="3037840" cy="5531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4" name="Rounded Rectangle 14"/>
            <p:cNvSpPr/>
            <p:nvPr/>
          </p:nvSpPr>
          <p:spPr>
            <a:xfrm>
              <a:off x="2991182" y="3608422"/>
              <a:ext cx="2983834" cy="4991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dirty="0" smtClean="0"/>
                <a:t>Retrieve, recall</a:t>
              </a:r>
              <a:endParaRPr lang="en-US" sz="23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304800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More about cognition</a:t>
            </a:r>
            <a:endParaRPr lang="en-US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1219200"/>
            <a:ext cx="6477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100" dirty="0" smtClean="0"/>
              <a:t> Four different knowledge types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 smtClean="0"/>
              <a:t>Factual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100" dirty="0" smtClean="0"/>
              <a:t>Knowledge required for certain subjects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100" dirty="0" smtClean="0"/>
              <a:t>Includes necessary facts and key words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 smtClean="0"/>
              <a:t>Conceptual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100" dirty="0" smtClean="0"/>
              <a:t>Ability to classify, understand principles, generalizations and theories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 smtClean="0"/>
              <a:t>Procedural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100" dirty="0" smtClean="0"/>
              <a:t>Knowledge used to perform specific skill within subject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 err="1" smtClean="0"/>
              <a:t>Metacognitive</a:t>
            </a:r>
            <a:r>
              <a:rPr lang="en-US" sz="2100" dirty="0" smtClean="0"/>
              <a:t>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100" dirty="0" smtClean="0"/>
              <a:t>Awareness of one’s cognitive strengths and weaknesses and how one best works to solve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201</TotalTime>
  <Words>996</Words>
  <Application>Microsoft Office PowerPoint</Application>
  <PresentationFormat>On-screen Show (4:3)</PresentationFormat>
  <Paragraphs>256</Paragraphs>
  <Slides>23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Oriel</vt:lpstr>
      <vt:lpstr>Krathwohl and Anderson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Krathwohl and Anderson</dc:title>
  <dc:creator>BK</dc:creator>
  <cp:lastModifiedBy>User</cp:lastModifiedBy>
  <cp:revision>54</cp:revision>
  <dcterms:created xsi:type="dcterms:W3CDTF">2010-06-19T13:31:17Z</dcterms:created>
  <dcterms:modified xsi:type="dcterms:W3CDTF">2015-12-10T04:00:48Z</dcterms:modified>
</cp:coreProperties>
</file>