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 Content Development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According to </a:t>
            </a:r>
            <a:r>
              <a:rPr lang="en-US" dirty="0" err="1" smtClean="0"/>
              <a:t>Selinger</a:t>
            </a:r>
            <a:r>
              <a:rPr lang="en-US" dirty="0" smtClean="0"/>
              <a:t> (2004),  “e-content should be seen as a tool to improve the understanding, engagement and motivation of learners; to provide a safe environment for them to experiment and explore their conjectures; and to test their understanding using novel assessment methodologies based on trial and improvement; simulations and manipulation of models”.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E-Contents should essentially be didactic in nature. The term "didactic" refers to contents such as self-instructional material, audio and video that convey some moral, fact or learning. In virtual education, the self-instructional materials are essentially didactic in nature. </a:t>
            </a:r>
            <a:endParaRPr lang="en-US" dirty="0" smtClean="0"/>
          </a:p>
          <a:p>
            <a:r>
              <a:rPr lang="en-US" dirty="0" smtClean="0"/>
              <a:t>The </a:t>
            </a:r>
            <a:r>
              <a:rPr lang="en-US" dirty="0" smtClean="0"/>
              <a:t>philosophy behind this is that self- instructional materials try to bridge the gap between the teacher and the taught. </a:t>
            </a:r>
          </a:p>
          <a:p>
            <a:r>
              <a:rPr lang="en-US" dirty="0" smtClean="0"/>
              <a:t>The philosophy stands good for the e-content generation too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didactic nature of e-contents seems to fulfill this condition as the leaner while reading the didactic content builds an understanding and then assess that understanding using quiz/</a:t>
            </a:r>
            <a:r>
              <a:rPr lang="en-US" dirty="0" err="1" smtClean="0"/>
              <a:t>buzzles</a:t>
            </a:r>
            <a:r>
              <a:rPr lang="en-US" dirty="0" smtClean="0"/>
              <a:t>. e-Content can also be utilized as reusable learning objects. </a:t>
            </a:r>
          </a:p>
          <a:p>
            <a:r>
              <a:rPr lang="en-US" dirty="0" smtClean="0"/>
              <a:t>Wiley gave a working definition of learning object as “any digital resource that can be reused to support learning.”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normAutofit lnSpcReduction="10000"/>
          </a:bodyPr>
          <a:lstStyle/>
          <a:p>
            <a:r>
              <a:rPr lang="en-US" dirty="0" smtClean="0"/>
              <a:t> To develop a knowledge society, integrating ICT at all levels of education is essential. </a:t>
            </a:r>
            <a:endParaRPr lang="en-US" dirty="0" smtClean="0"/>
          </a:p>
          <a:p>
            <a:r>
              <a:rPr lang="en-US" dirty="0" smtClean="0"/>
              <a:t>I</a:t>
            </a:r>
            <a:r>
              <a:rPr lang="en-US" dirty="0" smtClean="0"/>
              <a:t>ntegrating </a:t>
            </a:r>
            <a:r>
              <a:rPr lang="en-US" dirty="0" smtClean="0"/>
              <a:t>ICT in education </a:t>
            </a:r>
            <a:r>
              <a:rPr lang="en-US" dirty="0" smtClean="0"/>
              <a:t>is a challenge due to the  </a:t>
            </a:r>
            <a:r>
              <a:rPr lang="en-US" dirty="0" smtClean="0"/>
              <a:t>lack of quality e-Content. So it is the need of the hour, to encourage e-Content production at various levels of education. For the upcoming generation i.e</a:t>
            </a:r>
            <a:r>
              <a:rPr lang="en-US" dirty="0" smtClean="0"/>
              <a:t>. </a:t>
            </a:r>
            <a:r>
              <a:rPr lang="en-US" dirty="0" smtClean="0"/>
              <a:t>Digital Natives (</a:t>
            </a:r>
            <a:r>
              <a:rPr lang="en-US" dirty="0" err="1" smtClean="0"/>
              <a:t>Prensky</a:t>
            </a:r>
            <a:r>
              <a:rPr lang="en-US" dirty="0" smtClean="0"/>
              <a:t> Marc, 2001), we need to create a digital learning culture and environment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e-Learning serves this purpose in its various forms such as web-based learning, computer- based learning, mobile-based learning, virtual classrooms, and digital collaboration.</a:t>
            </a:r>
          </a:p>
          <a:p>
            <a:r>
              <a:rPr lang="en-US" dirty="0" smtClean="0"/>
              <a:t> The </a:t>
            </a:r>
            <a:r>
              <a:rPr lang="en-US" dirty="0" smtClean="0">
                <a:solidFill>
                  <a:srgbClr val="FF0000"/>
                </a:solidFill>
              </a:rPr>
              <a:t>ultimate aim </a:t>
            </a:r>
            <a:r>
              <a:rPr lang="en-US" dirty="0" smtClean="0"/>
              <a:t>of e- Content development is to create an information rich society where everyone, irrespective of caste, religion, race, region, gender etc., are empowered to create, receive, share and utilize information and knowledge for their economic, social, cultural and political </a:t>
            </a:r>
            <a:r>
              <a:rPr lang="en-US" dirty="0" err="1" smtClean="0"/>
              <a:t>upliftment</a:t>
            </a:r>
            <a:r>
              <a:rPr lang="en-US" dirty="0" smtClean="0"/>
              <a:t> and development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process of e-learning, structured and validated e-content can serve as an effective virtual teacher.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Normally in the growth of technology applications in education, we are moving towards a Virtual Reality where the distance between the teacher and the taught is nil. The possibility of such virtual reality can be made by generating good e-Contents and accessible by all</a:t>
            </a:r>
          </a:p>
          <a:p>
            <a:r>
              <a:rPr lang="en-US" dirty="0" smtClean="0"/>
              <a:t> E-contents are basically a package that satisfies the conditions like i.e. minimization of the distance, cost effectiveness, user-friendliness and adaptability to local conditions (</a:t>
            </a:r>
            <a:r>
              <a:rPr lang="en-US" dirty="0" err="1" smtClean="0"/>
              <a:t>Saxena</a:t>
            </a:r>
            <a:r>
              <a:rPr lang="en-US" dirty="0" smtClean="0"/>
              <a:t> </a:t>
            </a:r>
            <a:r>
              <a:rPr lang="en-US" dirty="0" err="1" smtClean="0"/>
              <a:t>Anurag</a:t>
            </a:r>
            <a:r>
              <a:rPr lang="en-US" dirty="0" smtClean="0"/>
              <a:t>, 2011)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E-content is digital information delivered over network-based electronic devices, i.e., symbols that can be utilized and interpreted by human actors during communication processes, which allow them to share visions and influence each </a:t>
            </a:r>
            <a:r>
              <a:rPr lang="en-US" dirty="0" err="1" smtClean="0"/>
              <a:t>other‟s</a:t>
            </a:r>
            <a:r>
              <a:rPr lang="en-US" dirty="0" smtClean="0"/>
              <a:t> knowledge, attitudes or behavior(Buchholz Andrea &amp; </a:t>
            </a:r>
            <a:r>
              <a:rPr lang="en-US" dirty="0" err="1" smtClean="0"/>
              <a:t>Zerfass</a:t>
            </a:r>
            <a:r>
              <a:rPr lang="en-US" dirty="0" smtClean="0"/>
              <a:t> </a:t>
            </a:r>
            <a:r>
              <a:rPr lang="en-US" dirty="0" err="1" smtClean="0"/>
              <a:t>Ansgar</a:t>
            </a:r>
            <a:r>
              <a:rPr lang="en-US" dirty="0" smtClean="0"/>
              <a:t>. 2005).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Towards a broader definition “the design (pedagogical and learning principles used to create  the digital intervention) of the subject matter (E.g. Math,  Science etc.) in question and the digital delivery mode (Computer, Video etc.) used(NUEPA, 2007).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It may also be defined as “digital text and images designed for display on web pages.”(http://oxforddictionaries.com/definition/e-content). </a:t>
            </a:r>
            <a:endParaRPr lang="en-US" smtClean="0"/>
          </a:p>
          <a:p>
            <a:r>
              <a:rPr lang="en-US" smtClean="0"/>
              <a:t>E-content </a:t>
            </a:r>
            <a:r>
              <a:rPr lang="en-US" dirty="0" smtClean="0"/>
              <a:t>means content in the electronic form. It is a combination of text, audio, video, images, animation with visual effects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Any digitized content that can facilitate the learning process and/or learning outcome can be termed as e-content.</a:t>
            </a:r>
          </a:p>
          <a:p>
            <a:r>
              <a:rPr lang="en-US" dirty="0" smtClean="0"/>
              <a:t> e-Content (defined as learning material with relation to new media) the acquisition of these contents takes place via four different channels: purchase of materials, use of freely available content on the Internet, self production of material, exchange of existing material in a network with other institutions of Higher Education (universities, universities of applied sciences e5tc.; AG eLearning, 2005)</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690</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 Content Development</vt:lpstr>
      <vt:lpstr>Significance</vt:lpstr>
      <vt:lpstr>Forms</vt:lpstr>
      <vt:lpstr>Slide 4</vt:lpstr>
      <vt:lpstr>Definition</vt:lpstr>
      <vt:lpstr>Slide 6</vt:lpstr>
      <vt:lpstr>Slide 7</vt:lpstr>
      <vt:lpstr>Slide 8</vt:lpstr>
      <vt:lpstr>Slide 9</vt:lpstr>
      <vt:lpstr>Slide 10</vt:lpstr>
      <vt:lpstr>Nature</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Content Development</dc:title>
  <dc:creator>User</dc:creator>
  <cp:lastModifiedBy>User</cp:lastModifiedBy>
  <cp:revision>9</cp:revision>
  <dcterms:created xsi:type="dcterms:W3CDTF">2006-08-16T00:00:00Z</dcterms:created>
  <dcterms:modified xsi:type="dcterms:W3CDTF">2016-02-08T08:47:10Z</dcterms:modified>
</cp:coreProperties>
</file>