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86" r:id="rId3"/>
    <p:sldId id="285" r:id="rId4"/>
    <p:sldId id="257" r:id="rId5"/>
    <p:sldId id="258" r:id="rId6"/>
    <p:sldId id="260" r:id="rId7"/>
    <p:sldId id="287" r:id="rId8"/>
    <p:sldId id="261" r:id="rId9"/>
    <p:sldId id="288" r:id="rId10"/>
    <p:sldId id="262" r:id="rId11"/>
    <p:sldId id="290" r:id="rId12"/>
    <p:sldId id="263" r:id="rId13"/>
    <p:sldId id="289" r:id="rId14"/>
    <p:sldId id="264" r:id="rId15"/>
    <p:sldId id="265" r:id="rId16"/>
    <p:sldId id="266" r:id="rId17"/>
    <p:sldId id="267" r:id="rId18"/>
    <p:sldId id="268" r:id="rId19"/>
    <p:sldId id="269" r:id="rId20"/>
    <p:sldId id="270" r:id="rId21"/>
    <p:sldId id="291" r:id="rId22"/>
    <p:sldId id="271" r:id="rId23"/>
    <p:sldId id="292" r:id="rId24"/>
    <p:sldId id="272" r:id="rId25"/>
    <p:sldId id="293" r:id="rId26"/>
    <p:sldId id="273" r:id="rId27"/>
    <p:sldId id="274" r:id="rId28"/>
    <p:sldId id="294" r:id="rId29"/>
    <p:sldId id="275" r:id="rId30"/>
    <p:sldId id="276" r:id="rId31"/>
    <p:sldId id="295" r:id="rId32"/>
    <p:sldId id="278" r:id="rId33"/>
    <p:sldId id="280" r:id="rId34"/>
    <p:sldId id="281" r:id="rId35"/>
    <p:sldId id="284" r:id="rId36"/>
    <p:sldId id="296" r:id="rId37"/>
    <p:sldId id="283" r:id="rId38"/>
    <p:sldId id="297" r:id="rId39"/>
    <p:sldId id="298" r:id="rId40"/>
    <p:sldId id="299" r:id="rId41"/>
    <p:sldId id="300" r:id="rId42"/>
    <p:sldId id="301" r:id="rId43"/>
    <p:sldId id="302" r:id="rId44"/>
    <p:sldId id="303" r:id="rId45"/>
    <p:sldId id="304" r:id="rId46"/>
    <p:sldId id="305" r:id="rId47"/>
    <p:sldId id="306" r:id="rId48"/>
    <p:sldId id="307"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7B86BF-2A5E-40C3-AA88-58CC2BFC5F9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F3321B5E-69F0-48C2-A3F8-5B80007B600E}">
      <dgm:prSet phldrT="[Text]"/>
      <dgm:spPr/>
      <dgm:t>
        <a:bodyPr/>
        <a:lstStyle/>
        <a:p>
          <a:r>
            <a:rPr lang="en-US" b="1" dirty="0" smtClean="0"/>
            <a:t>Levels </a:t>
          </a:r>
          <a:r>
            <a:rPr lang="en-US" b="1" dirty="0"/>
            <a:t>of teaching</a:t>
          </a:r>
        </a:p>
      </dgm:t>
    </dgm:pt>
    <dgm:pt modelId="{97B8E7E5-2F79-4C71-9290-3CCD0974CCC3}" type="parTrans" cxnId="{CF07EFC9-6245-46AE-92B5-1640A592CB19}">
      <dgm:prSet/>
      <dgm:spPr/>
      <dgm:t>
        <a:bodyPr/>
        <a:lstStyle/>
        <a:p>
          <a:endParaRPr lang="en-US"/>
        </a:p>
      </dgm:t>
    </dgm:pt>
    <dgm:pt modelId="{C1E19FE0-9E04-4A31-9D94-930333744483}" type="sibTrans" cxnId="{CF07EFC9-6245-46AE-92B5-1640A592CB19}">
      <dgm:prSet/>
      <dgm:spPr/>
      <dgm:t>
        <a:bodyPr/>
        <a:lstStyle/>
        <a:p>
          <a:endParaRPr lang="en-US"/>
        </a:p>
      </dgm:t>
    </dgm:pt>
    <dgm:pt modelId="{E10FAECF-88E2-4680-90E0-0EEF3F89D5A4}">
      <dgm:prSet phldrT="[Text]"/>
      <dgm:spPr/>
      <dgm:t>
        <a:bodyPr/>
        <a:lstStyle/>
        <a:p>
          <a:r>
            <a:rPr lang="en-US" b="1"/>
            <a:t>memory</a:t>
          </a:r>
        </a:p>
      </dgm:t>
    </dgm:pt>
    <dgm:pt modelId="{E4CE5985-14A7-4E27-8018-F116C871029B}" type="parTrans" cxnId="{1EF42075-C462-4825-9F6F-13D221EE5E40}">
      <dgm:prSet/>
      <dgm:spPr/>
      <dgm:t>
        <a:bodyPr/>
        <a:lstStyle/>
        <a:p>
          <a:endParaRPr lang="en-US"/>
        </a:p>
      </dgm:t>
    </dgm:pt>
    <dgm:pt modelId="{EC1C513A-45F6-431B-ADE2-966D6023262E}" type="sibTrans" cxnId="{1EF42075-C462-4825-9F6F-13D221EE5E40}">
      <dgm:prSet/>
      <dgm:spPr/>
      <dgm:t>
        <a:bodyPr/>
        <a:lstStyle/>
        <a:p>
          <a:endParaRPr lang="en-US"/>
        </a:p>
      </dgm:t>
    </dgm:pt>
    <dgm:pt modelId="{311AF04B-7206-4276-9568-007092582032}">
      <dgm:prSet phldrT="[Text]"/>
      <dgm:spPr/>
      <dgm:t>
        <a:bodyPr/>
        <a:lstStyle/>
        <a:p>
          <a:r>
            <a:rPr lang="en-US" b="1"/>
            <a:t>understanding</a:t>
          </a:r>
        </a:p>
      </dgm:t>
    </dgm:pt>
    <dgm:pt modelId="{55918257-5B52-4C9C-8CD8-097A78097EC6}" type="parTrans" cxnId="{2552B171-1DF9-45D3-919B-BE94547B7037}">
      <dgm:prSet/>
      <dgm:spPr/>
      <dgm:t>
        <a:bodyPr/>
        <a:lstStyle/>
        <a:p>
          <a:endParaRPr lang="en-US"/>
        </a:p>
      </dgm:t>
    </dgm:pt>
    <dgm:pt modelId="{6864CEDA-877C-4FE7-B7F0-D1C661A76A2E}" type="sibTrans" cxnId="{2552B171-1DF9-45D3-919B-BE94547B7037}">
      <dgm:prSet/>
      <dgm:spPr/>
      <dgm:t>
        <a:bodyPr/>
        <a:lstStyle/>
        <a:p>
          <a:endParaRPr lang="en-US"/>
        </a:p>
      </dgm:t>
    </dgm:pt>
    <dgm:pt modelId="{BC98B010-462D-4097-AF9D-34D3BC9433AA}">
      <dgm:prSet/>
      <dgm:spPr/>
      <dgm:t>
        <a:bodyPr/>
        <a:lstStyle/>
        <a:p>
          <a:r>
            <a:rPr lang="en-US" b="1" dirty="0"/>
            <a:t>reflective</a:t>
          </a:r>
        </a:p>
      </dgm:t>
    </dgm:pt>
    <dgm:pt modelId="{7D1C49AC-1BBA-4CB1-A101-453D985A020E}" type="parTrans" cxnId="{69A8C482-45EC-4CF0-A3B5-D2894083504D}">
      <dgm:prSet/>
      <dgm:spPr/>
      <dgm:t>
        <a:bodyPr/>
        <a:lstStyle/>
        <a:p>
          <a:endParaRPr lang="en-US"/>
        </a:p>
      </dgm:t>
    </dgm:pt>
    <dgm:pt modelId="{90F6EFCA-BE3B-46E9-B7B2-793876700858}" type="sibTrans" cxnId="{69A8C482-45EC-4CF0-A3B5-D2894083504D}">
      <dgm:prSet/>
      <dgm:spPr/>
      <dgm:t>
        <a:bodyPr/>
        <a:lstStyle/>
        <a:p>
          <a:endParaRPr lang="en-US"/>
        </a:p>
      </dgm:t>
    </dgm:pt>
    <dgm:pt modelId="{65F1EB9F-52A9-498E-B6AA-D114C4E45C2B}" type="pres">
      <dgm:prSet presAssocID="{8B7B86BF-2A5E-40C3-AA88-58CC2BFC5F97}" presName="hierChild1" presStyleCnt="0">
        <dgm:presLayoutVars>
          <dgm:chPref val="1"/>
          <dgm:dir/>
          <dgm:animOne val="branch"/>
          <dgm:animLvl val="lvl"/>
          <dgm:resizeHandles/>
        </dgm:presLayoutVars>
      </dgm:prSet>
      <dgm:spPr/>
      <dgm:t>
        <a:bodyPr/>
        <a:lstStyle/>
        <a:p>
          <a:endParaRPr lang="en-US"/>
        </a:p>
      </dgm:t>
    </dgm:pt>
    <dgm:pt modelId="{0A8444EA-FD5C-40A7-A050-814AE67C5970}" type="pres">
      <dgm:prSet presAssocID="{F3321B5E-69F0-48C2-A3F8-5B80007B600E}" presName="hierRoot1" presStyleCnt="0"/>
      <dgm:spPr/>
    </dgm:pt>
    <dgm:pt modelId="{DA6B4807-ABF2-4375-A1C4-FF8290A9B26E}" type="pres">
      <dgm:prSet presAssocID="{F3321B5E-69F0-48C2-A3F8-5B80007B600E}" presName="composite" presStyleCnt="0"/>
      <dgm:spPr/>
    </dgm:pt>
    <dgm:pt modelId="{0D4892A0-0ECD-4AE1-8F4A-688D06DA415F}" type="pres">
      <dgm:prSet presAssocID="{F3321B5E-69F0-48C2-A3F8-5B80007B600E}" presName="background" presStyleLbl="node0" presStyleIdx="0" presStyleCnt="1"/>
      <dgm:spPr/>
    </dgm:pt>
    <dgm:pt modelId="{237DA1A0-7F2D-4977-A1F8-56A60AA99A23}" type="pres">
      <dgm:prSet presAssocID="{F3321B5E-69F0-48C2-A3F8-5B80007B600E}" presName="text" presStyleLbl="fgAcc0" presStyleIdx="0" presStyleCnt="1">
        <dgm:presLayoutVars>
          <dgm:chPref val="3"/>
        </dgm:presLayoutVars>
      </dgm:prSet>
      <dgm:spPr/>
      <dgm:t>
        <a:bodyPr/>
        <a:lstStyle/>
        <a:p>
          <a:endParaRPr lang="en-US"/>
        </a:p>
      </dgm:t>
    </dgm:pt>
    <dgm:pt modelId="{9E2CB3A7-D61B-423E-B860-C081CC5EE74E}" type="pres">
      <dgm:prSet presAssocID="{F3321B5E-69F0-48C2-A3F8-5B80007B600E}" presName="hierChild2" presStyleCnt="0"/>
      <dgm:spPr/>
    </dgm:pt>
    <dgm:pt modelId="{B280F14D-CE0F-4BA2-82BB-D816E6DAFD80}" type="pres">
      <dgm:prSet presAssocID="{E4CE5985-14A7-4E27-8018-F116C871029B}" presName="Name10" presStyleLbl="parChTrans1D2" presStyleIdx="0" presStyleCnt="3"/>
      <dgm:spPr/>
      <dgm:t>
        <a:bodyPr/>
        <a:lstStyle/>
        <a:p>
          <a:endParaRPr lang="en-US"/>
        </a:p>
      </dgm:t>
    </dgm:pt>
    <dgm:pt modelId="{134C395A-B304-4E2E-B5C7-3FCA4DD9B4A8}" type="pres">
      <dgm:prSet presAssocID="{E10FAECF-88E2-4680-90E0-0EEF3F89D5A4}" presName="hierRoot2" presStyleCnt="0"/>
      <dgm:spPr/>
    </dgm:pt>
    <dgm:pt modelId="{596FE843-3458-451D-94EB-BD4295F5D8E8}" type="pres">
      <dgm:prSet presAssocID="{E10FAECF-88E2-4680-90E0-0EEF3F89D5A4}" presName="composite2" presStyleCnt="0"/>
      <dgm:spPr/>
    </dgm:pt>
    <dgm:pt modelId="{A87826B8-7345-440A-8316-FD0A484B3806}" type="pres">
      <dgm:prSet presAssocID="{E10FAECF-88E2-4680-90E0-0EEF3F89D5A4}" presName="background2" presStyleLbl="node2" presStyleIdx="0" presStyleCnt="3"/>
      <dgm:spPr/>
    </dgm:pt>
    <dgm:pt modelId="{6A443E07-A815-4077-A200-8CC85040153B}" type="pres">
      <dgm:prSet presAssocID="{E10FAECF-88E2-4680-90E0-0EEF3F89D5A4}" presName="text2" presStyleLbl="fgAcc2" presStyleIdx="0" presStyleCnt="3">
        <dgm:presLayoutVars>
          <dgm:chPref val="3"/>
        </dgm:presLayoutVars>
      </dgm:prSet>
      <dgm:spPr/>
      <dgm:t>
        <a:bodyPr/>
        <a:lstStyle/>
        <a:p>
          <a:endParaRPr lang="en-US"/>
        </a:p>
      </dgm:t>
    </dgm:pt>
    <dgm:pt modelId="{FB1EF329-045F-4CA0-906A-936608A1EC17}" type="pres">
      <dgm:prSet presAssocID="{E10FAECF-88E2-4680-90E0-0EEF3F89D5A4}" presName="hierChild3" presStyleCnt="0"/>
      <dgm:spPr/>
    </dgm:pt>
    <dgm:pt modelId="{E65C85EC-608A-45D8-BDC3-D755100C0366}" type="pres">
      <dgm:prSet presAssocID="{55918257-5B52-4C9C-8CD8-097A78097EC6}" presName="Name10" presStyleLbl="parChTrans1D2" presStyleIdx="1" presStyleCnt="3"/>
      <dgm:spPr/>
      <dgm:t>
        <a:bodyPr/>
        <a:lstStyle/>
        <a:p>
          <a:endParaRPr lang="en-US"/>
        </a:p>
      </dgm:t>
    </dgm:pt>
    <dgm:pt modelId="{8968EB85-6D75-4E75-82D2-6F9144EC754E}" type="pres">
      <dgm:prSet presAssocID="{311AF04B-7206-4276-9568-007092582032}" presName="hierRoot2" presStyleCnt="0"/>
      <dgm:spPr/>
    </dgm:pt>
    <dgm:pt modelId="{0FF1684B-4B5D-4FE9-851F-2AEA18BCA41C}" type="pres">
      <dgm:prSet presAssocID="{311AF04B-7206-4276-9568-007092582032}" presName="composite2" presStyleCnt="0"/>
      <dgm:spPr/>
    </dgm:pt>
    <dgm:pt modelId="{43BDB9CD-9357-4A3E-927D-136243B2B18C}" type="pres">
      <dgm:prSet presAssocID="{311AF04B-7206-4276-9568-007092582032}" presName="background2" presStyleLbl="node2" presStyleIdx="1" presStyleCnt="3"/>
      <dgm:spPr/>
    </dgm:pt>
    <dgm:pt modelId="{F70EE162-EE33-4BCD-A5DB-79D5A19D982B}" type="pres">
      <dgm:prSet presAssocID="{311AF04B-7206-4276-9568-007092582032}" presName="text2" presStyleLbl="fgAcc2" presStyleIdx="1" presStyleCnt="3">
        <dgm:presLayoutVars>
          <dgm:chPref val="3"/>
        </dgm:presLayoutVars>
      </dgm:prSet>
      <dgm:spPr/>
      <dgm:t>
        <a:bodyPr/>
        <a:lstStyle/>
        <a:p>
          <a:endParaRPr lang="en-US"/>
        </a:p>
      </dgm:t>
    </dgm:pt>
    <dgm:pt modelId="{065DF096-F2E7-4299-8251-B157CEC18C52}" type="pres">
      <dgm:prSet presAssocID="{311AF04B-7206-4276-9568-007092582032}" presName="hierChild3" presStyleCnt="0"/>
      <dgm:spPr/>
    </dgm:pt>
    <dgm:pt modelId="{F4F487C7-A2E7-4DC0-9CA8-CE224F89757B}" type="pres">
      <dgm:prSet presAssocID="{7D1C49AC-1BBA-4CB1-A101-453D985A020E}" presName="Name10" presStyleLbl="parChTrans1D2" presStyleIdx="2" presStyleCnt="3"/>
      <dgm:spPr/>
      <dgm:t>
        <a:bodyPr/>
        <a:lstStyle/>
        <a:p>
          <a:endParaRPr lang="en-US"/>
        </a:p>
      </dgm:t>
    </dgm:pt>
    <dgm:pt modelId="{219C9B3E-35AB-499D-8C2D-9238949A2682}" type="pres">
      <dgm:prSet presAssocID="{BC98B010-462D-4097-AF9D-34D3BC9433AA}" presName="hierRoot2" presStyleCnt="0"/>
      <dgm:spPr/>
    </dgm:pt>
    <dgm:pt modelId="{09705811-6FAA-4239-B705-20F9802924A2}" type="pres">
      <dgm:prSet presAssocID="{BC98B010-462D-4097-AF9D-34D3BC9433AA}" presName="composite2" presStyleCnt="0"/>
      <dgm:spPr/>
    </dgm:pt>
    <dgm:pt modelId="{9CA12325-8FB3-493E-82B2-B9570D13E74E}" type="pres">
      <dgm:prSet presAssocID="{BC98B010-462D-4097-AF9D-34D3BC9433AA}" presName="background2" presStyleLbl="node2" presStyleIdx="2" presStyleCnt="3"/>
      <dgm:spPr/>
    </dgm:pt>
    <dgm:pt modelId="{0382B5C1-CF3F-4030-A07E-59765F3F3C2C}" type="pres">
      <dgm:prSet presAssocID="{BC98B010-462D-4097-AF9D-34D3BC9433AA}" presName="text2" presStyleLbl="fgAcc2" presStyleIdx="2" presStyleCnt="3">
        <dgm:presLayoutVars>
          <dgm:chPref val="3"/>
        </dgm:presLayoutVars>
      </dgm:prSet>
      <dgm:spPr/>
      <dgm:t>
        <a:bodyPr/>
        <a:lstStyle/>
        <a:p>
          <a:endParaRPr lang="en-US"/>
        </a:p>
      </dgm:t>
    </dgm:pt>
    <dgm:pt modelId="{93EA8ED3-CF37-4EB7-AEB4-3F9D6DE731BF}" type="pres">
      <dgm:prSet presAssocID="{BC98B010-462D-4097-AF9D-34D3BC9433AA}" presName="hierChild3" presStyleCnt="0"/>
      <dgm:spPr/>
    </dgm:pt>
  </dgm:ptLst>
  <dgm:cxnLst>
    <dgm:cxn modelId="{69A8C482-45EC-4CF0-A3B5-D2894083504D}" srcId="{F3321B5E-69F0-48C2-A3F8-5B80007B600E}" destId="{BC98B010-462D-4097-AF9D-34D3BC9433AA}" srcOrd="2" destOrd="0" parTransId="{7D1C49AC-1BBA-4CB1-A101-453D985A020E}" sibTransId="{90F6EFCA-BE3B-46E9-B7B2-793876700858}"/>
    <dgm:cxn modelId="{3B5CBA5A-8983-4A3A-B4B6-D2CBBD6B93EC}" type="presOf" srcId="{8B7B86BF-2A5E-40C3-AA88-58CC2BFC5F97}" destId="{65F1EB9F-52A9-498E-B6AA-D114C4E45C2B}" srcOrd="0" destOrd="0" presId="urn:microsoft.com/office/officeart/2005/8/layout/hierarchy1"/>
    <dgm:cxn modelId="{2552B171-1DF9-45D3-919B-BE94547B7037}" srcId="{F3321B5E-69F0-48C2-A3F8-5B80007B600E}" destId="{311AF04B-7206-4276-9568-007092582032}" srcOrd="1" destOrd="0" parTransId="{55918257-5B52-4C9C-8CD8-097A78097EC6}" sibTransId="{6864CEDA-877C-4FE7-B7F0-D1C661A76A2E}"/>
    <dgm:cxn modelId="{2B489ED6-2096-435B-9BF6-BF5827EFA709}" type="presOf" srcId="{7D1C49AC-1BBA-4CB1-A101-453D985A020E}" destId="{F4F487C7-A2E7-4DC0-9CA8-CE224F89757B}" srcOrd="0" destOrd="0" presId="urn:microsoft.com/office/officeart/2005/8/layout/hierarchy1"/>
    <dgm:cxn modelId="{63FA064D-F6A0-4F65-AA9A-CF736602F13D}" type="presOf" srcId="{BC98B010-462D-4097-AF9D-34D3BC9433AA}" destId="{0382B5C1-CF3F-4030-A07E-59765F3F3C2C}" srcOrd="0" destOrd="0" presId="urn:microsoft.com/office/officeart/2005/8/layout/hierarchy1"/>
    <dgm:cxn modelId="{1EF42075-C462-4825-9F6F-13D221EE5E40}" srcId="{F3321B5E-69F0-48C2-A3F8-5B80007B600E}" destId="{E10FAECF-88E2-4680-90E0-0EEF3F89D5A4}" srcOrd="0" destOrd="0" parTransId="{E4CE5985-14A7-4E27-8018-F116C871029B}" sibTransId="{EC1C513A-45F6-431B-ADE2-966D6023262E}"/>
    <dgm:cxn modelId="{715262BE-5C00-45A4-83C0-D52B934D65A1}" type="presOf" srcId="{E4CE5985-14A7-4E27-8018-F116C871029B}" destId="{B280F14D-CE0F-4BA2-82BB-D816E6DAFD80}" srcOrd="0" destOrd="0" presId="urn:microsoft.com/office/officeart/2005/8/layout/hierarchy1"/>
    <dgm:cxn modelId="{8610E8CC-9BA3-43BE-8745-9325B087CDDE}" type="presOf" srcId="{F3321B5E-69F0-48C2-A3F8-5B80007B600E}" destId="{237DA1A0-7F2D-4977-A1F8-56A60AA99A23}" srcOrd="0" destOrd="0" presId="urn:microsoft.com/office/officeart/2005/8/layout/hierarchy1"/>
    <dgm:cxn modelId="{CD97161B-3CF2-41CB-8F13-27DC35E7244D}" type="presOf" srcId="{E10FAECF-88E2-4680-90E0-0EEF3F89D5A4}" destId="{6A443E07-A815-4077-A200-8CC85040153B}" srcOrd="0" destOrd="0" presId="urn:microsoft.com/office/officeart/2005/8/layout/hierarchy1"/>
    <dgm:cxn modelId="{CF07EFC9-6245-46AE-92B5-1640A592CB19}" srcId="{8B7B86BF-2A5E-40C3-AA88-58CC2BFC5F97}" destId="{F3321B5E-69F0-48C2-A3F8-5B80007B600E}" srcOrd="0" destOrd="0" parTransId="{97B8E7E5-2F79-4C71-9290-3CCD0974CCC3}" sibTransId="{C1E19FE0-9E04-4A31-9D94-930333744483}"/>
    <dgm:cxn modelId="{09A73DF8-693B-4A7A-AE3B-488150E80107}" type="presOf" srcId="{55918257-5B52-4C9C-8CD8-097A78097EC6}" destId="{E65C85EC-608A-45D8-BDC3-D755100C0366}" srcOrd="0" destOrd="0" presId="urn:microsoft.com/office/officeart/2005/8/layout/hierarchy1"/>
    <dgm:cxn modelId="{2ED32D55-2EF5-47F2-BAE2-54EE534E1011}" type="presOf" srcId="{311AF04B-7206-4276-9568-007092582032}" destId="{F70EE162-EE33-4BCD-A5DB-79D5A19D982B}" srcOrd="0" destOrd="0" presId="urn:microsoft.com/office/officeart/2005/8/layout/hierarchy1"/>
    <dgm:cxn modelId="{2D271881-B7E9-46BC-8503-7C79CA709304}" type="presParOf" srcId="{65F1EB9F-52A9-498E-B6AA-D114C4E45C2B}" destId="{0A8444EA-FD5C-40A7-A050-814AE67C5970}" srcOrd="0" destOrd="0" presId="urn:microsoft.com/office/officeart/2005/8/layout/hierarchy1"/>
    <dgm:cxn modelId="{3202395A-E8D8-4B3B-A2AE-9C47FC90E611}" type="presParOf" srcId="{0A8444EA-FD5C-40A7-A050-814AE67C5970}" destId="{DA6B4807-ABF2-4375-A1C4-FF8290A9B26E}" srcOrd="0" destOrd="0" presId="urn:microsoft.com/office/officeart/2005/8/layout/hierarchy1"/>
    <dgm:cxn modelId="{14991448-60EA-480C-8E3C-A705F7FD9DBB}" type="presParOf" srcId="{DA6B4807-ABF2-4375-A1C4-FF8290A9B26E}" destId="{0D4892A0-0ECD-4AE1-8F4A-688D06DA415F}" srcOrd="0" destOrd="0" presId="urn:microsoft.com/office/officeart/2005/8/layout/hierarchy1"/>
    <dgm:cxn modelId="{601FE31F-37A9-4197-AC64-8E14133C5D50}" type="presParOf" srcId="{DA6B4807-ABF2-4375-A1C4-FF8290A9B26E}" destId="{237DA1A0-7F2D-4977-A1F8-56A60AA99A23}" srcOrd="1" destOrd="0" presId="urn:microsoft.com/office/officeart/2005/8/layout/hierarchy1"/>
    <dgm:cxn modelId="{EDEA7915-30D4-4F98-9996-469B3B4B8696}" type="presParOf" srcId="{0A8444EA-FD5C-40A7-A050-814AE67C5970}" destId="{9E2CB3A7-D61B-423E-B860-C081CC5EE74E}" srcOrd="1" destOrd="0" presId="urn:microsoft.com/office/officeart/2005/8/layout/hierarchy1"/>
    <dgm:cxn modelId="{0C0CA0A4-F927-4ACB-B6D6-052F8C8E7435}" type="presParOf" srcId="{9E2CB3A7-D61B-423E-B860-C081CC5EE74E}" destId="{B280F14D-CE0F-4BA2-82BB-D816E6DAFD80}" srcOrd="0" destOrd="0" presId="urn:microsoft.com/office/officeart/2005/8/layout/hierarchy1"/>
    <dgm:cxn modelId="{A25C3209-EE16-4828-BAC3-F02D8C257745}" type="presParOf" srcId="{9E2CB3A7-D61B-423E-B860-C081CC5EE74E}" destId="{134C395A-B304-4E2E-B5C7-3FCA4DD9B4A8}" srcOrd="1" destOrd="0" presId="urn:microsoft.com/office/officeart/2005/8/layout/hierarchy1"/>
    <dgm:cxn modelId="{6786487F-CE16-45E6-A176-D85F06D83B76}" type="presParOf" srcId="{134C395A-B304-4E2E-B5C7-3FCA4DD9B4A8}" destId="{596FE843-3458-451D-94EB-BD4295F5D8E8}" srcOrd="0" destOrd="0" presId="urn:microsoft.com/office/officeart/2005/8/layout/hierarchy1"/>
    <dgm:cxn modelId="{91784D04-AA1A-48B6-BB6A-3E3FF9AD30D5}" type="presParOf" srcId="{596FE843-3458-451D-94EB-BD4295F5D8E8}" destId="{A87826B8-7345-440A-8316-FD0A484B3806}" srcOrd="0" destOrd="0" presId="urn:microsoft.com/office/officeart/2005/8/layout/hierarchy1"/>
    <dgm:cxn modelId="{1EDD41D1-05B6-4BA1-AEFE-9A13D4D91BE4}" type="presParOf" srcId="{596FE843-3458-451D-94EB-BD4295F5D8E8}" destId="{6A443E07-A815-4077-A200-8CC85040153B}" srcOrd="1" destOrd="0" presId="urn:microsoft.com/office/officeart/2005/8/layout/hierarchy1"/>
    <dgm:cxn modelId="{41E4D176-75ED-4F57-B1D0-34B3E28BB385}" type="presParOf" srcId="{134C395A-B304-4E2E-B5C7-3FCA4DD9B4A8}" destId="{FB1EF329-045F-4CA0-906A-936608A1EC17}" srcOrd="1" destOrd="0" presId="urn:microsoft.com/office/officeart/2005/8/layout/hierarchy1"/>
    <dgm:cxn modelId="{26B54FDA-8227-44C9-B917-742709FA424D}" type="presParOf" srcId="{9E2CB3A7-D61B-423E-B860-C081CC5EE74E}" destId="{E65C85EC-608A-45D8-BDC3-D755100C0366}" srcOrd="2" destOrd="0" presId="urn:microsoft.com/office/officeart/2005/8/layout/hierarchy1"/>
    <dgm:cxn modelId="{ABD6627B-3325-40FF-9B8D-F58F6E0CCAC6}" type="presParOf" srcId="{9E2CB3A7-D61B-423E-B860-C081CC5EE74E}" destId="{8968EB85-6D75-4E75-82D2-6F9144EC754E}" srcOrd="3" destOrd="0" presId="urn:microsoft.com/office/officeart/2005/8/layout/hierarchy1"/>
    <dgm:cxn modelId="{2C8A3FEB-1B28-450E-9FFF-C3A25C7C8F20}" type="presParOf" srcId="{8968EB85-6D75-4E75-82D2-6F9144EC754E}" destId="{0FF1684B-4B5D-4FE9-851F-2AEA18BCA41C}" srcOrd="0" destOrd="0" presId="urn:microsoft.com/office/officeart/2005/8/layout/hierarchy1"/>
    <dgm:cxn modelId="{E5936A2B-01E2-4261-9B31-DAD20AE4759B}" type="presParOf" srcId="{0FF1684B-4B5D-4FE9-851F-2AEA18BCA41C}" destId="{43BDB9CD-9357-4A3E-927D-136243B2B18C}" srcOrd="0" destOrd="0" presId="urn:microsoft.com/office/officeart/2005/8/layout/hierarchy1"/>
    <dgm:cxn modelId="{0203E34F-264A-4E2F-929E-749465E4DAFA}" type="presParOf" srcId="{0FF1684B-4B5D-4FE9-851F-2AEA18BCA41C}" destId="{F70EE162-EE33-4BCD-A5DB-79D5A19D982B}" srcOrd="1" destOrd="0" presId="urn:microsoft.com/office/officeart/2005/8/layout/hierarchy1"/>
    <dgm:cxn modelId="{28C89140-394B-4755-850C-E390C9EBB849}" type="presParOf" srcId="{8968EB85-6D75-4E75-82D2-6F9144EC754E}" destId="{065DF096-F2E7-4299-8251-B157CEC18C52}" srcOrd="1" destOrd="0" presId="urn:microsoft.com/office/officeart/2005/8/layout/hierarchy1"/>
    <dgm:cxn modelId="{105494AD-6B10-4C2F-A3C7-611BE3DA29A7}" type="presParOf" srcId="{9E2CB3A7-D61B-423E-B860-C081CC5EE74E}" destId="{F4F487C7-A2E7-4DC0-9CA8-CE224F89757B}" srcOrd="4" destOrd="0" presId="urn:microsoft.com/office/officeart/2005/8/layout/hierarchy1"/>
    <dgm:cxn modelId="{EEC2A622-A4F4-4771-B081-D7ECE4DB0FAA}" type="presParOf" srcId="{9E2CB3A7-D61B-423E-B860-C081CC5EE74E}" destId="{219C9B3E-35AB-499D-8C2D-9238949A2682}" srcOrd="5" destOrd="0" presId="urn:microsoft.com/office/officeart/2005/8/layout/hierarchy1"/>
    <dgm:cxn modelId="{768131F3-6A9A-4069-9547-CF748D0F57CA}" type="presParOf" srcId="{219C9B3E-35AB-499D-8C2D-9238949A2682}" destId="{09705811-6FAA-4239-B705-20F9802924A2}" srcOrd="0" destOrd="0" presId="urn:microsoft.com/office/officeart/2005/8/layout/hierarchy1"/>
    <dgm:cxn modelId="{6EA066CD-2068-4CE3-BE47-29877EE9D42D}" type="presParOf" srcId="{09705811-6FAA-4239-B705-20F9802924A2}" destId="{9CA12325-8FB3-493E-82B2-B9570D13E74E}" srcOrd="0" destOrd="0" presId="urn:microsoft.com/office/officeart/2005/8/layout/hierarchy1"/>
    <dgm:cxn modelId="{1C3D9085-6488-4F5C-B5BE-324E434F79C5}" type="presParOf" srcId="{09705811-6FAA-4239-B705-20F9802924A2}" destId="{0382B5C1-CF3F-4030-A07E-59765F3F3C2C}" srcOrd="1" destOrd="0" presId="urn:microsoft.com/office/officeart/2005/8/layout/hierarchy1"/>
    <dgm:cxn modelId="{787F02FD-E348-46DA-99D9-6460033D324A}" type="presParOf" srcId="{219C9B3E-35AB-499D-8C2D-9238949A2682}" destId="{93EA8ED3-CF37-4EB7-AEB4-3F9D6DE731B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0C464D-F1D2-455F-ACBB-DB50CA028E64}"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56D54185-250E-412C-8631-C141339CBFD8}">
      <dgm:prSet phldrT="[Text]"/>
      <dgm:spPr/>
      <dgm:t>
        <a:bodyPr/>
        <a:lstStyle/>
        <a:p>
          <a:r>
            <a:rPr lang="en-US" b="1" dirty="0" smtClean="0"/>
            <a:t>reflective</a:t>
          </a:r>
          <a:endParaRPr lang="en-US" b="1" dirty="0"/>
        </a:p>
      </dgm:t>
    </dgm:pt>
    <dgm:pt modelId="{249C6E7B-0871-4D46-90C2-A58405BC22E8}" type="parTrans" cxnId="{32701FDE-83C6-4B08-8DB8-770E8D2ED35A}">
      <dgm:prSet/>
      <dgm:spPr/>
      <dgm:t>
        <a:bodyPr/>
        <a:lstStyle/>
        <a:p>
          <a:endParaRPr lang="en-US"/>
        </a:p>
      </dgm:t>
    </dgm:pt>
    <dgm:pt modelId="{C6ADC938-7B45-417D-875C-7E74115AC02F}" type="sibTrans" cxnId="{32701FDE-83C6-4B08-8DB8-770E8D2ED35A}">
      <dgm:prSet/>
      <dgm:spPr/>
      <dgm:t>
        <a:bodyPr/>
        <a:lstStyle/>
        <a:p>
          <a:endParaRPr lang="en-US"/>
        </a:p>
      </dgm:t>
    </dgm:pt>
    <dgm:pt modelId="{BE907D5E-EA8A-46BE-A447-C02D78B569E8}" type="asst">
      <dgm:prSet phldrT="[Text]"/>
      <dgm:spPr/>
      <dgm:t>
        <a:bodyPr/>
        <a:lstStyle/>
        <a:p>
          <a:r>
            <a:rPr lang="en-US" b="1" dirty="0" smtClean="0"/>
            <a:t>understanding</a:t>
          </a:r>
          <a:endParaRPr lang="en-US" b="1" dirty="0"/>
        </a:p>
      </dgm:t>
    </dgm:pt>
    <dgm:pt modelId="{6D1743C6-6D63-465C-A0D3-CA6137E1093B}" type="parTrans" cxnId="{D53C35F7-9C16-4874-A8BA-20A4A46C4937}">
      <dgm:prSet/>
      <dgm:spPr/>
      <dgm:t>
        <a:bodyPr/>
        <a:lstStyle/>
        <a:p>
          <a:endParaRPr lang="en-US"/>
        </a:p>
      </dgm:t>
    </dgm:pt>
    <dgm:pt modelId="{A7E576F1-FFB8-46D0-BCB6-592AE3BEFC0D}" type="sibTrans" cxnId="{D53C35F7-9C16-4874-A8BA-20A4A46C4937}">
      <dgm:prSet/>
      <dgm:spPr/>
      <dgm:t>
        <a:bodyPr/>
        <a:lstStyle/>
        <a:p>
          <a:endParaRPr lang="en-US"/>
        </a:p>
      </dgm:t>
    </dgm:pt>
    <dgm:pt modelId="{23326641-76A6-4620-990E-1A4F0EB84B89}">
      <dgm:prSet phldrT="[Text]"/>
      <dgm:spPr/>
      <dgm:t>
        <a:bodyPr/>
        <a:lstStyle/>
        <a:p>
          <a:r>
            <a:rPr lang="en-US" b="1" dirty="0" smtClean="0"/>
            <a:t>Memory </a:t>
          </a:r>
          <a:endParaRPr lang="en-US" b="1" dirty="0"/>
        </a:p>
      </dgm:t>
    </dgm:pt>
    <dgm:pt modelId="{45D37EB5-5755-4A88-B341-8F31E80F487A}" type="parTrans" cxnId="{78B486DD-DE8F-4CCE-B753-0E90FB96BEBA}">
      <dgm:prSet/>
      <dgm:spPr/>
      <dgm:t>
        <a:bodyPr/>
        <a:lstStyle/>
        <a:p>
          <a:endParaRPr lang="en-US"/>
        </a:p>
      </dgm:t>
    </dgm:pt>
    <dgm:pt modelId="{DEEB7133-99B6-43EF-AC25-F95CD07EBD93}" type="sibTrans" cxnId="{78B486DD-DE8F-4CCE-B753-0E90FB96BEBA}">
      <dgm:prSet/>
      <dgm:spPr/>
      <dgm:t>
        <a:bodyPr/>
        <a:lstStyle/>
        <a:p>
          <a:endParaRPr lang="en-US"/>
        </a:p>
      </dgm:t>
    </dgm:pt>
    <dgm:pt modelId="{5064AB6D-2D0D-4CB8-829A-75F716F9E08D}" type="pres">
      <dgm:prSet presAssocID="{660C464D-F1D2-455F-ACBB-DB50CA028E64}" presName="hierChild1" presStyleCnt="0">
        <dgm:presLayoutVars>
          <dgm:orgChart val="1"/>
          <dgm:chPref val="1"/>
          <dgm:dir/>
          <dgm:animOne val="branch"/>
          <dgm:animLvl val="lvl"/>
          <dgm:resizeHandles/>
        </dgm:presLayoutVars>
      </dgm:prSet>
      <dgm:spPr/>
      <dgm:t>
        <a:bodyPr/>
        <a:lstStyle/>
        <a:p>
          <a:endParaRPr lang="en-US"/>
        </a:p>
      </dgm:t>
    </dgm:pt>
    <dgm:pt modelId="{B5728329-50CF-4523-97CF-1B27FC5843B6}" type="pres">
      <dgm:prSet presAssocID="{56D54185-250E-412C-8631-C141339CBFD8}" presName="hierRoot1" presStyleCnt="0">
        <dgm:presLayoutVars>
          <dgm:hierBranch val="init"/>
        </dgm:presLayoutVars>
      </dgm:prSet>
      <dgm:spPr/>
    </dgm:pt>
    <dgm:pt modelId="{33B8793A-C0E4-49B5-9343-DD52484B8EC4}" type="pres">
      <dgm:prSet presAssocID="{56D54185-250E-412C-8631-C141339CBFD8}" presName="rootComposite1" presStyleCnt="0"/>
      <dgm:spPr/>
    </dgm:pt>
    <dgm:pt modelId="{E944AE1B-0A45-4404-83C1-ED351307DD8D}" type="pres">
      <dgm:prSet presAssocID="{56D54185-250E-412C-8631-C141339CBFD8}" presName="rootText1" presStyleLbl="node0" presStyleIdx="0" presStyleCnt="1">
        <dgm:presLayoutVars>
          <dgm:chPref val="3"/>
        </dgm:presLayoutVars>
      </dgm:prSet>
      <dgm:spPr/>
      <dgm:t>
        <a:bodyPr/>
        <a:lstStyle/>
        <a:p>
          <a:endParaRPr lang="en-US"/>
        </a:p>
      </dgm:t>
    </dgm:pt>
    <dgm:pt modelId="{02C70233-E7FE-4DF0-9073-B207265BCE17}" type="pres">
      <dgm:prSet presAssocID="{56D54185-250E-412C-8631-C141339CBFD8}" presName="rootConnector1" presStyleLbl="node1" presStyleIdx="0" presStyleCnt="0"/>
      <dgm:spPr/>
      <dgm:t>
        <a:bodyPr/>
        <a:lstStyle/>
        <a:p>
          <a:endParaRPr lang="en-US"/>
        </a:p>
      </dgm:t>
    </dgm:pt>
    <dgm:pt modelId="{0C9E18B5-FBD1-4613-A3E8-73E272B583A3}" type="pres">
      <dgm:prSet presAssocID="{56D54185-250E-412C-8631-C141339CBFD8}" presName="hierChild2" presStyleCnt="0"/>
      <dgm:spPr/>
    </dgm:pt>
    <dgm:pt modelId="{A0EB6A23-71AE-4225-BF0F-2166408D1E62}" type="pres">
      <dgm:prSet presAssocID="{45D37EB5-5755-4A88-B341-8F31E80F487A}" presName="Name37" presStyleLbl="parChTrans1D2" presStyleIdx="0" presStyleCnt="2"/>
      <dgm:spPr/>
      <dgm:t>
        <a:bodyPr/>
        <a:lstStyle/>
        <a:p>
          <a:endParaRPr lang="en-US"/>
        </a:p>
      </dgm:t>
    </dgm:pt>
    <dgm:pt modelId="{96C88A5E-8A09-4A2A-ACF2-9DA631A05EFC}" type="pres">
      <dgm:prSet presAssocID="{23326641-76A6-4620-990E-1A4F0EB84B89}" presName="hierRoot2" presStyleCnt="0">
        <dgm:presLayoutVars>
          <dgm:hierBranch val="init"/>
        </dgm:presLayoutVars>
      </dgm:prSet>
      <dgm:spPr/>
    </dgm:pt>
    <dgm:pt modelId="{D073504E-3413-4CCB-BF03-2E892F76A396}" type="pres">
      <dgm:prSet presAssocID="{23326641-76A6-4620-990E-1A4F0EB84B89}" presName="rootComposite" presStyleCnt="0"/>
      <dgm:spPr/>
    </dgm:pt>
    <dgm:pt modelId="{3DA2909A-5CCF-4E10-96AB-8F1EE0C432DB}" type="pres">
      <dgm:prSet presAssocID="{23326641-76A6-4620-990E-1A4F0EB84B89}" presName="rootText" presStyleLbl="node2" presStyleIdx="0" presStyleCnt="1">
        <dgm:presLayoutVars>
          <dgm:chPref val="3"/>
        </dgm:presLayoutVars>
      </dgm:prSet>
      <dgm:spPr/>
      <dgm:t>
        <a:bodyPr/>
        <a:lstStyle/>
        <a:p>
          <a:endParaRPr lang="en-US"/>
        </a:p>
      </dgm:t>
    </dgm:pt>
    <dgm:pt modelId="{44598E4F-86D3-4369-BAEE-81E2883F5A73}" type="pres">
      <dgm:prSet presAssocID="{23326641-76A6-4620-990E-1A4F0EB84B89}" presName="rootConnector" presStyleLbl="node2" presStyleIdx="0" presStyleCnt="1"/>
      <dgm:spPr/>
      <dgm:t>
        <a:bodyPr/>
        <a:lstStyle/>
        <a:p>
          <a:endParaRPr lang="en-US"/>
        </a:p>
      </dgm:t>
    </dgm:pt>
    <dgm:pt modelId="{221E1BC3-470C-46A1-BFF7-062FB0CFD27B}" type="pres">
      <dgm:prSet presAssocID="{23326641-76A6-4620-990E-1A4F0EB84B89}" presName="hierChild4" presStyleCnt="0"/>
      <dgm:spPr/>
    </dgm:pt>
    <dgm:pt modelId="{DD88EF29-B4CF-4268-9A6F-4F48D1A82BCD}" type="pres">
      <dgm:prSet presAssocID="{23326641-76A6-4620-990E-1A4F0EB84B89}" presName="hierChild5" presStyleCnt="0"/>
      <dgm:spPr/>
    </dgm:pt>
    <dgm:pt modelId="{06A2B358-092A-431C-BC35-1224938F9BCC}" type="pres">
      <dgm:prSet presAssocID="{56D54185-250E-412C-8631-C141339CBFD8}" presName="hierChild3" presStyleCnt="0"/>
      <dgm:spPr/>
    </dgm:pt>
    <dgm:pt modelId="{1AE0CDDB-4FA8-4B11-A165-E2FF6C69390D}" type="pres">
      <dgm:prSet presAssocID="{6D1743C6-6D63-465C-A0D3-CA6137E1093B}" presName="Name111" presStyleLbl="parChTrans1D2" presStyleIdx="1" presStyleCnt="2"/>
      <dgm:spPr/>
      <dgm:t>
        <a:bodyPr/>
        <a:lstStyle/>
        <a:p>
          <a:endParaRPr lang="en-US"/>
        </a:p>
      </dgm:t>
    </dgm:pt>
    <dgm:pt modelId="{87E10981-683E-497E-9112-8D9040ADFEFC}" type="pres">
      <dgm:prSet presAssocID="{BE907D5E-EA8A-46BE-A447-C02D78B569E8}" presName="hierRoot3" presStyleCnt="0">
        <dgm:presLayoutVars>
          <dgm:hierBranch val="init"/>
        </dgm:presLayoutVars>
      </dgm:prSet>
      <dgm:spPr/>
    </dgm:pt>
    <dgm:pt modelId="{FF13E981-36FA-4521-BB95-E54997D1EAB7}" type="pres">
      <dgm:prSet presAssocID="{BE907D5E-EA8A-46BE-A447-C02D78B569E8}" presName="rootComposite3" presStyleCnt="0"/>
      <dgm:spPr/>
    </dgm:pt>
    <dgm:pt modelId="{CF528B01-7A86-430B-809F-D9A5641EB9FA}" type="pres">
      <dgm:prSet presAssocID="{BE907D5E-EA8A-46BE-A447-C02D78B569E8}" presName="rootText3" presStyleLbl="asst1" presStyleIdx="0" presStyleCnt="1">
        <dgm:presLayoutVars>
          <dgm:chPref val="3"/>
        </dgm:presLayoutVars>
      </dgm:prSet>
      <dgm:spPr/>
      <dgm:t>
        <a:bodyPr/>
        <a:lstStyle/>
        <a:p>
          <a:endParaRPr lang="en-US"/>
        </a:p>
      </dgm:t>
    </dgm:pt>
    <dgm:pt modelId="{54945FE3-D4CB-4E48-BD01-04FE144E723A}" type="pres">
      <dgm:prSet presAssocID="{BE907D5E-EA8A-46BE-A447-C02D78B569E8}" presName="rootConnector3" presStyleLbl="asst1" presStyleIdx="0" presStyleCnt="1"/>
      <dgm:spPr/>
      <dgm:t>
        <a:bodyPr/>
        <a:lstStyle/>
        <a:p>
          <a:endParaRPr lang="en-US"/>
        </a:p>
      </dgm:t>
    </dgm:pt>
    <dgm:pt modelId="{80023130-2B62-4F1F-ACDD-459CA902AB9A}" type="pres">
      <dgm:prSet presAssocID="{BE907D5E-EA8A-46BE-A447-C02D78B569E8}" presName="hierChild6" presStyleCnt="0"/>
      <dgm:spPr/>
    </dgm:pt>
    <dgm:pt modelId="{AAA05F6B-58A7-4F45-9BAB-174C015306F7}" type="pres">
      <dgm:prSet presAssocID="{BE907D5E-EA8A-46BE-A447-C02D78B569E8}" presName="hierChild7" presStyleCnt="0"/>
      <dgm:spPr/>
    </dgm:pt>
  </dgm:ptLst>
  <dgm:cxnLst>
    <dgm:cxn modelId="{DD2B0841-2F02-4825-896B-AB7F6BDFD065}" type="presOf" srcId="{BE907D5E-EA8A-46BE-A447-C02D78B569E8}" destId="{54945FE3-D4CB-4E48-BD01-04FE144E723A}" srcOrd="1" destOrd="0" presId="urn:microsoft.com/office/officeart/2005/8/layout/orgChart1"/>
    <dgm:cxn modelId="{A03A3049-C64D-4B1B-92CA-B0D3358EAABA}" type="presOf" srcId="{6D1743C6-6D63-465C-A0D3-CA6137E1093B}" destId="{1AE0CDDB-4FA8-4B11-A165-E2FF6C69390D}" srcOrd="0" destOrd="0" presId="urn:microsoft.com/office/officeart/2005/8/layout/orgChart1"/>
    <dgm:cxn modelId="{255B48D2-438B-4C28-93A0-EF0C29DEBF02}" type="presOf" srcId="{660C464D-F1D2-455F-ACBB-DB50CA028E64}" destId="{5064AB6D-2D0D-4CB8-829A-75F716F9E08D}" srcOrd="0" destOrd="0" presId="urn:microsoft.com/office/officeart/2005/8/layout/orgChart1"/>
    <dgm:cxn modelId="{9E2382E6-8B0F-4AA5-8E92-FB8E1C9E5530}" type="presOf" srcId="{56D54185-250E-412C-8631-C141339CBFD8}" destId="{E944AE1B-0A45-4404-83C1-ED351307DD8D}" srcOrd="0" destOrd="0" presId="urn:microsoft.com/office/officeart/2005/8/layout/orgChart1"/>
    <dgm:cxn modelId="{4FFC2384-FEB5-4040-920D-910859A485D6}" type="presOf" srcId="{23326641-76A6-4620-990E-1A4F0EB84B89}" destId="{44598E4F-86D3-4369-BAEE-81E2883F5A73}" srcOrd="1" destOrd="0" presId="urn:microsoft.com/office/officeart/2005/8/layout/orgChart1"/>
    <dgm:cxn modelId="{D53C35F7-9C16-4874-A8BA-20A4A46C4937}" srcId="{56D54185-250E-412C-8631-C141339CBFD8}" destId="{BE907D5E-EA8A-46BE-A447-C02D78B569E8}" srcOrd="0" destOrd="0" parTransId="{6D1743C6-6D63-465C-A0D3-CA6137E1093B}" sibTransId="{A7E576F1-FFB8-46D0-BCB6-592AE3BEFC0D}"/>
    <dgm:cxn modelId="{78B486DD-DE8F-4CCE-B753-0E90FB96BEBA}" srcId="{56D54185-250E-412C-8631-C141339CBFD8}" destId="{23326641-76A6-4620-990E-1A4F0EB84B89}" srcOrd="1" destOrd="0" parTransId="{45D37EB5-5755-4A88-B341-8F31E80F487A}" sibTransId="{DEEB7133-99B6-43EF-AC25-F95CD07EBD93}"/>
    <dgm:cxn modelId="{109F235E-CF49-422D-950C-7726EFC1DD03}" type="presOf" srcId="{23326641-76A6-4620-990E-1A4F0EB84B89}" destId="{3DA2909A-5CCF-4E10-96AB-8F1EE0C432DB}" srcOrd="0" destOrd="0" presId="urn:microsoft.com/office/officeart/2005/8/layout/orgChart1"/>
    <dgm:cxn modelId="{D39B4273-9F18-4436-BE39-FC4651807599}" type="presOf" srcId="{45D37EB5-5755-4A88-B341-8F31E80F487A}" destId="{A0EB6A23-71AE-4225-BF0F-2166408D1E62}" srcOrd="0" destOrd="0" presId="urn:microsoft.com/office/officeart/2005/8/layout/orgChart1"/>
    <dgm:cxn modelId="{0809A80B-7E7A-4700-A977-DEF00B21EEB2}" type="presOf" srcId="{56D54185-250E-412C-8631-C141339CBFD8}" destId="{02C70233-E7FE-4DF0-9073-B207265BCE17}" srcOrd="1" destOrd="0" presId="urn:microsoft.com/office/officeart/2005/8/layout/orgChart1"/>
    <dgm:cxn modelId="{32701FDE-83C6-4B08-8DB8-770E8D2ED35A}" srcId="{660C464D-F1D2-455F-ACBB-DB50CA028E64}" destId="{56D54185-250E-412C-8631-C141339CBFD8}" srcOrd="0" destOrd="0" parTransId="{249C6E7B-0871-4D46-90C2-A58405BC22E8}" sibTransId="{C6ADC938-7B45-417D-875C-7E74115AC02F}"/>
    <dgm:cxn modelId="{D9748826-4C4E-4440-83C3-A7B1FFFB7FA0}" type="presOf" srcId="{BE907D5E-EA8A-46BE-A447-C02D78B569E8}" destId="{CF528B01-7A86-430B-809F-D9A5641EB9FA}" srcOrd="0" destOrd="0" presId="urn:microsoft.com/office/officeart/2005/8/layout/orgChart1"/>
    <dgm:cxn modelId="{BFDBE932-3EDB-45B2-B1A1-5637D9489157}" type="presParOf" srcId="{5064AB6D-2D0D-4CB8-829A-75F716F9E08D}" destId="{B5728329-50CF-4523-97CF-1B27FC5843B6}" srcOrd="0" destOrd="0" presId="urn:microsoft.com/office/officeart/2005/8/layout/orgChart1"/>
    <dgm:cxn modelId="{1343C9C4-3FA7-4BFC-901A-E8935D0F108A}" type="presParOf" srcId="{B5728329-50CF-4523-97CF-1B27FC5843B6}" destId="{33B8793A-C0E4-49B5-9343-DD52484B8EC4}" srcOrd="0" destOrd="0" presId="urn:microsoft.com/office/officeart/2005/8/layout/orgChart1"/>
    <dgm:cxn modelId="{C00F0628-462D-40E6-BE29-6AC9770FDB90}" type="presParOf" srcId="{33B8793A-C0E4-49B5-9343-DD52484B8EC4}" destId="{E944AE1B-0A45-4404-83C1-ED351307DD8D}" srcOrd="0" destOrd="0" presId="urn:microsoft.com/office/officeart/2005/8/layout/orgChart1"/>
    <dgm:cxn modelId="{E07BFB56-0C43-4FA4-A3BC-EEC0F4F577CF}" type="presParOf" srcId="{33B8793A-C0E4-49B5-9343-DD52484B8EC4}" destId="{02C70233-E7FE-4DF0-9073-B207265BCE17}" srcOrd="1" destOrd="0" presId="urn:microsoft.com/office/officeart/2005/8/layout/orgChart1"/>
    <dgm:cxn modelId="{3D47F40F-CB47-428D-98D3-B1AA2247C610}" type="presParOf" srcId="{B5728329-50CF-4523-97CF-1B27FC5843B6}" destId="{0C9E18B5-FBD1-4613-A3E8-73E272B583A3}" srcOrd="1" destOrd="0" presId="urn:microsoft.com/office/officeart/2005/8/layout/orgChart1"/>
    <dgm:cxn modelId="{06B7ED04-D6A3-4419-8A8E-EB1B6B804E53}" type="presParOf" srcId="{0C9E18B5-FBD1-4613-A3E8-73E272B583A3}" destId="{A0EB6A23-71AE-4225-BF0F-2166408D1E62}" srcOrd="0" destOrd="0" presId="urn:microsoft.com/office/officeart/2005/8/layout/orgChart1"/>
    <dgm:cxn modelId="{C4CD411C-ABE7-45BE-9230-EB7B8917E930}" type="presParOf" srcId="{0C9E18B5-FBD1-4613-A3E8-73E272B583A3}" destId="{96C88A5E-8A09-4A2A-ACF2-9DA631A05EFC}" srcOrd="1" destOrd="0" presId="urn:microsoft.com/office/officeart/2005/8/layout/orgChart1"/>
    <dgm:cxn modelId="{0F30A68D-1B22-45AB-BBC9-022DC642DCB3}" type="presParOf" srcId="{96C88A5E-8A09-4A2A-ACF2-9DA631A05EFC}" destId="{D073504E-3413-4CCB-BF03-2E892F76A396}" srcOrd="0" destOrd="0" presId="urn:microsoft.com/office/officeart/2005/8/layout/orgChart1"/>
    <dgm:cxn modelId="{9C5231A2-D073-4B12-820D-F538775A9251}" type="presParOf" srcId="{D073504E-3413-4CCB-BF03-2E892F76A396}" destId="{3DA2909A-5CCF-4E10-96AB-8F1EE0C432DB}" srcOrd="0" destOrd="0" presId="urn:microsoft.com/office/officeart/2005/8/layout/orgChart1"/>
    <dgm:cxn modelId="{0BCBE7C1-347E-47CE-B058-575ADB2949FC}" type="presParOf" srcId="{D073504E-3413-4CCB-BF03-2E892F76A396}" destId="{44598E4F-86D3-4369-BAEE-81E2883F5A73}" srcOrd="1" destOrd="0" presId="urn:microsoft.com/office/officeart/2005/8/layout/orgChart1"/>
    <dgm:cxn modelId="{A913F715-8D96-49F8-A3AE-D3E966DFB871}" type="presParOf" srcId="{96C88A5E-8A09-4A2A-ACF2-9DA631A05EFC}" destId="{221E1BC3-470C-46A1-BFF7-062FB0CFD27B}" srcOrd="1" destOrd="0" presId="urn:microsoft.com/office/officeart/2005/8/layout/orgChart1"/>
    <dgm:cxn modelId="{E1B2B108-59D3-4EE9-92C1-918A0658259C}" type="presParOf" srcId="{96C88A5E-8A09-4A2A-ACF2-9DA631A05EFC}" destId="{DD88EF29-B4CF-4268-9A6F-4F48D1A82BCD}" srcOrd="2" destOrd="0" presId="urn:microsoft.com/office/officeart/2005/8/layout/orgChart1"/>
    <dgm:cxn modelId="{3868A4B7-49E9-4215-80D8-C1A5D3499DD8}" type="presParOf" srcId="{B5728329-50CF-4523-97CF-1B27FC5843B6}" destId="{06A2B358-092A-431C-BC35-1224938F9BCC}" srcOrd="2" destOrd="0" presId="urn:microsoft.com/office/officeart/2005/8/layout/orgChart1"/>
    <dgm:cxn modelId="{D676F894-4185-4FC5-9E98-33DBE62F7F57}" type="presParOf" srcId="{06A2B358-092A-431C-BC35-1224938F9BCC}" destId="{1AE0CDDB-4FA8-4B11-A165-E2FF6C69390D}" srcOrd="0" destOrd="0" presId="urn:microsoft.com/office/officeart/2005/8/layout/orgChart1"/>
    <dgm:cxn modelId="{68D08F88-039E-40D1-8B96-0DEE3F1065F9}" type="presParOf" srcId="{06A2B358-092A-431C-BC35-1224938F9BCC}" destId="{87E10981-683E-497E-9112-8D9040ADFEFC}" srcOrd="1" destOrd="0" presId="urn:microsoft.com/office/officeart/2005/8/layout/orgChart1"/>
    <dgm:cxn modelId="{056CB4F5-8B1A-4577-8790-261FF7EDF32C}" type="presParOf" srcId="{87E10981-683E-497E-9112-8D9040ADFEFC}" destId="{FF13E981-36FA-4521-BB95-E54997D1EAB7}" srcOrd="0" destOrd="0" presId="urn:microsoft.com/office/officeart/2005/8/layout/orgChart1"/>
    <dgm:cxn modelId="{0D6148B6-079B-42B7-AB7A-26B61BFFC099}" type="presParOf" srcId="{FF13E981-36FA-4521-BB95-E54997D1EAB7}" destId="{CF528B01-7A86-430B-809F-D9A5641EB9FA}" srcOrd="0" destOrd="0" presId="urn:microsoft.com/office/officeart/2005/8/layout/orgChart1"/>
    <dgm:cxn modelId="{09BA3C25-FB3A-4BDD-98CD-952037CAF66A}" type="presParOf" srcId="{FF13E981-36FA-4521-BB95-E54997D1EAB7}" destId="{54945FE3-D4CB-4E48-BD01-04FE144E723A}" srcOrd="1" destOrd="0" presId="urn:microsoft.com/office/officeart/2005/8/layout/orgChart1"/>
    <dgm:cxn modelId="{664F0F43-1E5E-4302-934C-1398BE879CC7}" type="presParOf" srcId="{87E10981-683E-497E-9112-8D9040ADFEFC}" destId="{80023130-2B62-4F1F-ACDD-459CA902AB9A}" srcOrd="1" destOrd="0" presId="urn:microsoft.com/office/officeart/2005/8/layout/orgChart1"/>
    <dgm:cxn modelId="{C4421153-3F28-4BC9-91A2-3A764DBB91FA}" type="presParOf" srcId="{87E10981-683E-497E-9112-8D9040ADFEFC}" destId="{AAA05F6B-58A7-4F45-9BAB-174C015306F7}"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B7B86BF-2A5E-40C3-AA88-58CC2BFC5F9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F3321B5E-69F0-48C2-A3F8-5B80007B600E}">
      <dgm:prSet phldrT="[Text]"/>
      <dgm:spPr/>
      <dgm:t>
        <a:bodyPr/>
        <a:lstStyle/>
        <a:p>
          <a:r>
            <a:rPr lang="en-US" b="1" dirty="0" err="1" smtClean="0"/>
            <a:t>Priciples</a:t>
          </a:r>
          <a:r>
            <a:rPr lang="en-US" b="1" dirty="0" smtClean="0"/>
            <a:t>  </a:t>
          </a:r>
          <a:r>
            <a:rPr lang="en-US" b="1" dirty="0"/>
            <a:t>of teaching</a:t>
          </a:r>
        </a:p>
      </dgm:t>
    </dgm:pt>
    <dgm:pt modelId="{97B8E7E5-2F79-4C71-9290-3CCD0974CCC3}" type="parTrans" cxnId="{CF07EFC9-6245-46AE-92B5-1640A592CB19}">
      <dgm:prSet/>
      <dgm:spPr/>
      <dgm:t>
        <a:bodyPr/>
        <a:lstStyle/>
        <a:p>
          <a:endParaRPr lang="en-US"/>
        </a:p>
      </dgm:t>
    </dgm:pt>
    <dgm:pt modelId="{C1E19FE0-9E04-4A31-9D94-930333744483}" type="sibTrans" cxnId="{CF07EFC9-6245-46AE-92B5-1640A592CB19}">
      <dgm:prSet/>
      <dgm:spPr/>
      <dgm:t>
        <a:bodyPr/>
        <a:lstStyle/>
        <a:p>
          <a:endParaRPr lang="en-US"/>
        </a:p>
      </dgm:t>
    </dgm:pt>
    <dgm:pt modelId="{E10FAECF-88E2-4680-90E0-0EEF3F89D5A4}">
      <dgm:prSet phldrT="[Text]"/>
      <dgm:spPr/>
      <dgm:t>
        <a:bodyPr/>
        <a:lstStyle/>
        <a:p>
          <a:r>
            <a:rPr lang="en-US" b="1" dirty="0" smtClean="0"/>
            <a:t>General </a:t>
          </a:r>
          <a:endParaRPr lang="en-US" b="1" dirty="0"/>
        </a:p>
      </dgm:t>
    </dgm:pt>
    <dgm:pt modelId="{E4CE5985-14A7-4E27-8018-F116C871029B}" type="parTrans" cxnId="{1EF42075-C462-4825-9F6F-13D221EE5E40}">
      <dgm:prSet/>
      <dgm:spPr/>
      <dgm:t>
        <a:bodyPr/>
        <a:lstStyle/>
        <a:p>
          <a:endParaRPr lang="en-US"/>
        </a:p>
      </dgm:t>
    </dgm:pt>
    <dgm:pt modelId="{EC1C513A-45F6-431B-ADE2-966D6023262E}" type="sibTrans" cxnId="{1EF42075-C462-4825-9F6F-13D221EE5E40}">
      <dgm:prSet/>
      <dgm:spPr/>
      <dgm:t>
        <a:bodyPr/>
        <a:lstStyle/>
        <a:p>
          <a:endParaRPr lang="en-US"/>
        </a:p>
      </dgm:t>
    </dgm:pt>
    <dgm:pt modelId="{311AF04B-7206-4276-9568-007092582032}">
      <dgm:prSet phldrT="[Text]"/>
      <dgm:spPr/>
      <dgm:t>
        <a:bodyPr/>
        <a:lstStyle/>
        <a:p>
          <a:r>
            <a:rPr lang="en-US" b="1" dirty="0" smtClean="0"/>
            <a:t>Psychological </a:t>
          </a:r>
          <a:endParaRPr lang="en-US" b="1" dirty="0"/>
        </a:p>
      </dgm:t>
    </dgm:pt>
    <dgm:pt modelId="{55918257-5B52-4C9C-8CD8-097A78097EC6}" type="parTrans" cxnId="{2552B171-1DF9-45D3-919B-BE94547B7037}">
      <dgm:prSet/>
      <dgm:spPr/>
      <dgm:t>
        <a:bodyPr/>
        <a:lstStyle/>
        <a:p>
          <a:endParaRPr lang="en-US"/>
        </a:p>
      </dgm:t>
    </dgm:pt>
    <dgm:pt modelId="{6864CEDA-877C-4FE7-B7F0-D1C661A76A2E}" type="sibTrans" cxnId="{2552B171-1DF9-45D3-919B-BE94547B7037}">
      <dgm:prSet/>
      <dgm:spPr/>
      <dgm:t>
        <a:bodyPr/>
        <a:lstStyle/>
        <a:p>
          <a:endParaRPr lang="en-US"/>
        </a:p>
      </dgm:t>
    </dgm:pt>
    <dgm:pt modelId="{65F1EB9F-52A9-498E-B6AA-D114C4E45C2B}" type="pres">
      <dgm:prSet presAssocID="{8B7B86BF-2A5E-40C3-AA88-58CC2BFC5F97}" presName="hierChild1" presStyleCnt="0">
        <dgm:presLayoutVars>
          <dgm:chPref val="1"/>
          <dgm:dir/>
          <dgm:animOne val="branch"/>
          <dgm:animLvl val="lvl"/>
          <dgm:resizeHandles/>
        </dgm:presLayoutVars>
      </dgm:prSet>
      <dgm:spPr/>
      <dgm:t>
        <a:bodyPr/>
        <a:lstStyle/>
        <a:p>
          <a:endParaRPr lang="en-US"/>
        </a:p>
      </dgm:t>
    </dgm:pt>
    <dgm:pt modelId="{0A8444EA-FD5C-40A7-A050-814AE67C5970}" type="pres">
      <dgm:prSet presAssocID="{F3321B5E-69F0-48C2-A3F8-5B80007B600E}" presName="hierRoot1" presStyleCnt="0"/>
      <dgm:spPr/>
    </dgm:pt>
    <dgm:pt modelId="{DA6B4807-ABF2-4375-A1C4-FF8290A9B26E}" type="pres">
      <dgm:prSet presAssocID="{F3321B5E-69F0-48C2-A3F8-5B80007B600E}" presName="composite" presStyleCnt="0"/>
      <dgm:spPr/>
    </dgm:pt>
    <dgm:pt modelId="{0D4892A0-0ECD-4AE1-8F4A-688D06DA415F}" type="pres">
      <dgm:prSet presAssocID="{F3321B5E-69F0-48C2-A3F8-5B80007B600E}" presName="background" presStyleLbl="node0" presStyleIdx="0" presStyleCnt="1"/>
      <dgm:spPr/>
    </dgm:pt>
    <dgm:pt modelId="{237DA1A0-7F2D-4977-A1F8-56A60AA99A23}" type="pres">
      <dgm:prSet presAssocID="{F3321B5E-69F0-48C2-A3F8-5B80007B600E}" presName="text" presStyleLbl="fgAcc0" presStyleIdx="0" presStyleCnt="1">
        <dgm:presLayoutVars>
          <dgm:chPref val="3"/>
        </dgm:presLayoutVars>
      </dgm:prSet>
      <dgm:spPr/>
      <dgm:t>
        <a:bodyPr/>
        <a:lstStyle/>
        <a:p>
          <a:endParaRPr lang="en-US"/>
        </a:p>
      </dgm:t>
    </dgm:pt>
    <dgm:pt modelId="{9E2CB3A7-D61B-423E-B860-C081CC5EE74E}" type="pres">
      <dgm:prSet presAssocID="{F3321B5E-69F0-48C2-A3F8-5B80007B600E}" presName="hierChild2" presStyleCnt="0"/>
      <dgm:spPr/>
    </dgm:pt>
    <dgm:pt modelId="{B280F14D-CE0F-4BA2-82BB-D816E6DAFD80}" type="pres">
      <dgm:prSet presAssocID="{E4CE5985-14A7-4E27-8018-F116C871029B}" presName="Name10" presStyleLbl="parChTrans1D2" presStyleIdx="0" presStyleCnt="2"/>
      <dgm:spPr/>
      <dgm:t>
        <a:bodyPr/>
        <a:lstStyle/>
        <a:p>
          <a:endParaRPr lang="en-US"/>
        </a:p>
      </dgm:t>
    </dgm:pt>
    <dgm:pt modelId="{134C395A-B304-4E2E-B5C7-3FCA4DD9B4A8}" type="pres">
      <dgm:prSet presAssocID="{E10FAECF-88E2-4680-90E0-0EEF3F89D5A4}" presName="hierRoot2" presStyleCnt="0"/>
      <dgm:spPr/>
    </dgm:pt>
    <dgm:pt modelId="{596FE843-3458-451D-94EB-BD4295F5D8E8}" type="pres">
      <dgm:prSet presAssocID="{E10FAECF-88E2-4680-90E0-0EEF3F89D5A4}" presName="composite2" presStyleCnt="0"/>
      <dgm:spPr/>
    </dgm:pt>
    <dgm:pt modelId="{A87826B8-7345-440A-8316-FD0A484B3806}" type="pres">
      <dgm:prSet presAssocID="{E10FAECF-88E2-4680-90E0-0EEF3F89D5A4}" presName="background2" presStyleLbl="node2" presStyleIdx="0" presStyleCnt="2"/>
      <dgm:spPr/>
    </dgm:pt>
    <dgm:pt modelId="{6A443E07-A815-4077-A200-8CC85040153B}" type="pres">
      <dgm:prSet presAssocID="{E10FAECF-88E2-4680-90E0-0EEF3F89D5A4}" presName="text2" presStyleLbl="fgAcc2" presStyleIdx="0" presStyleCnt="2" custLinFactNeighborX="-1057" custLinFactNeighborY="-882">
        <dgm:presLayoutVars>
          <dgm:chPref val="3"/>
        </dgm:presLayoutVars>
      </dgm:prSet>
      <dgm:spPr/>
      <dgm:t>
        <a:bodyPr/>
        <a:lstStyle/>
        <a:p>
          <a:endParaRPr lang="en-US"/>
        </a:p>
      </dgm:t>
    </dgm:pt>
    <dgm:pt modelId="{FB1EF329-045F-4CA0-906A-936608A1EC17}" type="pres">
      <dgm:prSet presAssocID="{E10FAECF-88E2-4680-90E0-0EEF3F89D5A4}" presName="hierChild3" presStyleCnt="0"/>
      <dgm:spPr/>
    </dgm:pt>
    <dgm:pt modelId="{E65C85EC-608A-45D8-BDC3-D755100C0366}" type="pres">
      <dgm:prSet presAssocID="{55918257-5B52-4C9C-8CD8-097A78097EC6}" presName="Name10" presStyleLbl="parChTrans1D2" presStyleIdx="1" presStyleCnt="2"/>
      <dgm:spPr/>
      <dgm:t>
        <a:bodyPr/>
        <a:lstStyle/>
        <a:p>
          <a:endParaRPr lang="en-US"/>
        </a:p>
      </dgm:t>
    </dgm:pt>
    <dgm:pt modelId="{8968EB85-6D75-4E75-82D2-6F9144EC754E}" type="pres">
      <dgm:prSet presAssocID="{311AF04B-7206-4276-9568-007092582032}" presName="hierRoot2" presStyleCnt="0"/>
      <dgm:spPr/>
    </dgm:pt>
    <dgm:pt modelId="{0FF1684B-4B5D-4FE9-851F-2AEA18BCA41C}" type="pres">
      <dgm:prSet presAssocID="{311AF04B-7206-4276-9568-007092582032}" presName="composite2" presStyleCnt="0"/>
      <dgm:spPr/>
    </dgm:pt>
    <dgm:pt modelId="{43BDB9CD-9357-4A3E-927D-136243B2B18C}" type="pres">
      <dgm:prSet presAssocID="{311AF04B-7206-4276-9568-007092582032}" presName="background2" presStyleLbl="node2" presStyleIdx="1" presStyleCnt="2"/>
      <dgm:spPr/>
    </dgm:pt>
    <dgm:pt modelId="{F70EE162-EE33-4BCD-A5DB-79D5A19D982B}" type="pres">
      <dgm:prSet presAssocID="{311AF04B-7206-4276-9568-007092582032}" presName="text2" presStyleLbl="fgAcc2" presStyleIdx="1" presStyleCnt="2">
        <dgm:presLayoutVars>
          <dgm:chPref val="3"/>
        </dgm:presLayoutVars>
      </dgm:prSet>
      <dgm:spPr/>
      <dgm:t>
        <a:bodyPr/>
        <a:lstStyle/>
        <a:p>
          <a:endParaRPr lang="en-US"/>
        </a:p>
      </dgm:t>
    </dgm:pt>
    <dgm:pt modelId="{065DF096-F2E7-4299-8251-B157CEC18C52}" type="pres">
      <dgm:prSet presAssocID="{311AF04B-7206-4276-9568-007092582032}" presName="hierChild3" presStyleCnt="0"/>
      <dgm:spPr/>
    </dgm:pt>
  </dgm:ptLst>
  <dgm:cxnLst>
    <dgm:cxn modelId="{C2B0BC43-A7C2-430D-8A00-E3FE62FD8578}" type="presOf" srcId="{8B7B86BF-2A5E-40C3-AA88-58CC2BFC5F97}" destId="{65F1EB9F-52A9-498E-B6AA-D114C4E45C2B}" srcOrd="0" destOrd="0" presId="urn:microsoft.com/office/officeart/2005/8/layout/hierarchy1"/>
    <dgm:cxn modelId="{2552B171-1DF9-45D3-919B-BE94547B7037}" srcId="{F3321B5E-69F0-48C2-A3F8-5B80007B600E}" destId="{311AF04B-7206-4276-9568-007092582032}" srcOrd="1" destOrd="0" parTransId="{55918257-5B52-4C9C-8CD8-097A78097EC6}" sibTransId="{6864CEDA-877C-4FE7-B7F0-D1C661A76A2E}"/>
    <dgm:cxn modelId="{DDCF7B20-A1B7-45BB-B0CF-CAA593F68BE0}" type="presOf" srcId="{55918257-5B52-4C9C-8CD8-097A78097EC6}" destId="{E65C85EC-608A-45D8-BDC3-D755100C0366}" srcOrd="0" destOrd="0" presId="urn:microsoft.com/office/officeart/2005/8/layout/hierarchy1"/>
    <dgm:cxn modelId="{CFFC1388-60D3-4269-AFF9-472945A81A50}" type="presOf" srcId="{F3321B5E-69F0-48C2-A3F8-5B80007B600E}" destId="{237DA1A0-7F2D-4977-A1F8-56A60AA99A23}" srcOrd="0" destOrd="0" presId="urn:microsoft.com/office/officeart/2005/8/layout/hierarchy1"/>
    <dgm:cxn modelId="{06D3149C-9F63-4F8D-8B2B-09207FE9E289}" type="presOf" srcId="{311AF04B-7206-4276-9568-007092582032}" destId="{F70EE162-EE33-4BCD-A5DB-79D5A19D982B}" srcOrd="0" destOrd="0" presId="urn:microsoft.com/office/officeart/2005/8/layout/hierarchy1"/>
    <dgm:cxn modelId="{1EF42075-C462-4825-9F6F-13D221EE5E40}" srcId="{F3321B5E-69F0-48C2-A3F8-5B80007B600E}" destId="{E10FAECF-88E2-4680-90E0-0EEF3F89D5A4}" srcOrd="0" destOrd="0" parTransId="{E4CE5985-14A7-4E27-8018-F116C871029B}" sibTransId="{EC1C513A-45F6-431B-ADE2-966D6023262E}"/>
    <dgm:cxn modelId="{CF07EFC9-6245-46AE-92B5-1640A592CB19}" srcId="{8B7B86BF-2A5E-40C3-AA88-58CC2BFC5F97}" destId="{F3321B5E-69F0-48C2-A3F8-5B80007B600E}" srcOrd="0" destOrd="0" parTransId="{97B8E7E5-2F79-4C71-9290-3CCD0974CCC3}" sibTransId="{C1E19FE0-9E04-4A31-9D94-930333744483}"/>
    <dgm:cxn modelId="{BF5EAA6D-2653-429E-A012-ECAE76BB0AC3}" type="presOf" srcId="{E4CE5985-14A7-4E27-8018-F116C871029B}" destId="{B280F14D-CE0F-4BA2-82BB-D816E6DAFD80}" srcOrd="0" destOrd="0" presId="urn:microsoft.com/office/officeart/2005/8/layout/hierarchy1"/>
    <dgm:cxn modelId="{D1B3D329-6E12-4CC8-B069-6825AE047C77}" type="presOf" srcId="{E10FAECF-88E2-4680-90E0-0EEF3F89D5A4}" destId="{6A443E07-A815-4077-A200-8CC85040153B}" srcOrd="0" destOrd="0" presId="urn:microsoft.com/office/officeart/2005/8/layout/hierarchy1"/>
    <dgm:cxn modelId="{7ADA2A55-C0AD-4979-ADE1-4B79CBA5C919}" type="presParOf" srcId="{65F1EB9F-52A9-498E-B6AA-D114C4E45C2B}" destId="{0A8444EA-FD5C-40A7-A050-814AE67C5970}" srcOrd="0" destOrd="0" presId="urn:microsoft.com/office/officeart/2005/8/layout/hierarchy1"/>
    <dgm:cxn modelId="{1FD5B57F-7B26-415F-8E10-4FCD93141DD7}" type="presParOf" srcId="{0A8444EA-FD5C-40A7-A050-814AE67C5970}" destId="{DA6B4807-ABF2-4375-A1C4-FF8290A9B26E}" srcOrd="0" destOrd="0" presId="urn:microsoft.com/office/officeart/2005/8/layout/hierarchy1"/>
    <dgm:cxn modelId="{8E41F1DC-2B76-493E-9404-B2269D2B04EB}" type="presParOf" srcId="{DA6B4807-ABF2-4375-A1C4-FF8290A9B26E}" destId="{0D4892A0-0ECD-4AE1-8F4A-688D06DA415F}" srcOrd="0" destOrd="0" presId="urn:microsoft.com/office/officeart/2005/8/layout/hierarchy1"/>
    <dgm:cxn modelId="{1C0A51B8-4A2E-44A9-A62C-7F7465FC4973}" type="presParOf" srcId="{DA6B4807-ABF2-4375-A1C4-FF8290A9B26E}" destId="{237DA1A0-7F2D-4977-A1F8-56A60AA99A23}" srcOrd="1" destOrd="0" presId="urn:microsoft.com/office/officeart/2005/8/layout/hierarchy1"/>
    <dgm:cxn modelId="{C63CC949-E842-474F-8BE4-D497605C9289}" type="presParOf" srcId="{0A8444EA-FD5C-40A7-A050-814AE67C5970}" destId="{9E2CB3A7-D61B-423E-B860-C081CC5EE74E}" srcOrd="1" destOrd="0" presId="urn:microsoft.com/office/officeart/2005/8/layout/hierarchy1"/>
    <dgm:cxn modelId="{00A01058-C37B-4D4E-92E6-0035883DC75E}" type="presParOf" srcId="{9E2CB3A7-D61B-423E-B860-C081CC5EE74E}" destId="{B280F14D-CE0F-4BA2-82BB-D816E6DAFD80}" srcOrd="0" destOrd="0" presId="urn:microsoft.com/office/officeart/2005/8/layout/hierarchy1"/>
    <dgm:cxn modelId="{DBAE6D65-7013-4BB0-8496-3160D2B607C3}" type="presParOf" srcId="{9E2CB3A7-D61B-423E-B860-C081CC5EE74E}" destId="{134C395A-B304-4E2E-B5C7-3FCA4DD9B4A8}" srcOrd="1" destOrd="0" presId="urn:microsoft.com/office/officeart/2005/8/layout/hierarchy1"/>
    <dgm:cxn modelId="{9E4B9FD5-AB23-4170-8DB4-5CB742EA2EAA}" type="presParOf" srcId="{134C395A-B304-4E2E-B5C7-3FCA4DD9B4A8}" destId="{596FE843-3458-451D-94EB-BD4295F5D8E8}" srcOrd="0" destOrd="0" presId="urn:microsoft.com/office/officeart/2005/8/layout/hierarchy1"/>
    <dgm:cxn modelId="{DA2C68F4-4660-464F-8AFA-6057E84A47BD}" type="presParOf" srcId="{596FE843-3458-451D-94EB-BD4295F5D8E8}" destId="{A87826B8-7345-440A-8316-FD0A484B3806}" srcOrd="0" destOrd="0" presId="urn:microsoft.com/office/officeart/2005/8/layout/hierarchy1"/>
    <dgm:cxn modelId="{DA3F9F4A-C825-42CD-9946-5AC578EC3F17}" type="presParOf" srcId="{596FE843-3458-451D-94EB-BD4295F5D8E8}" destId="{6A443E07-A815-4077-A200-8CC85040153B}" srcOrd="1" destOrd="0" presId="urn:microsoft.com/office/officeart/2005/8/layout/hierarchy1"/>
    <dgm:cxn modelId="{2DD01DBB-58E4-4DE6-9AF5-0B858BF38089}" type="presParOf" srcId="{134C395A-B304-4E2E-B5C7-3FCA4DD9B4A8}" destId="{FB1EF329-045F-4CA0-906A-936608A1EC17}" srcOrd="1" destOrd="0" presId="urn:microsoft.com/office/officeart/2005/8/layout/hierarchy1"/>
    <dgm:cxn modelId="{A8CB6EEB-25BD-4F79-9A65-3A96BD7600A8}" type="presParOf" srcId="{9E2CB3A7-D61B-423E-B860-C081CC5EE74E}" destId="{E65C85EC-608A-45D8-BDC3-D755100C0366}" srcOrd="2" destOrd="0" presId="urn:microsoft.com/office/officeart/2005/8/layout/hierarchy1"/>
    <dgm:cxn modelId="{5BB36C6A-D029-47F3-BFC6-F842BE821FEB}" type="presParOf" srcId="{9E2CB3A7-D61B-423E-B860-C081CC5EE74E}" destId="{8968EB85-6D75-4E75-82D2-6F9144EC754E}" srcOrd="3" destOrd="0" presId="urn:microsoft.com/office/officeart/2005/8/layout/hierarchy1"/>
    <dgm:cxn modelId="{F863CB6A-6A98-4B1E-91A1-DEE0C6886716}" type="presParOf" srcId="{8968EB85-6D75-4E75-82D2-6F9144EC754E}" destId="{0FF1684B-4B5D-4FE9-851F-2AEA18BCA41C}" srcOrd="0" destOrd="0" presId="urn:microsoft.com/office/officeart/2005/8/layout/hierarchy1"/>
    <dgm:cxn modelId="{69F81653-1960-4F4E-8840-C0AC425ADF1E}" type="presParOf" srcId="{0FF1684B-4B5D-4FE9-851F-2AEA18BCA41C}" destId="{43BDB9CD-9357-4A3E-927D-136243B2B18C}" srcOrd="0" destOrd="0" presId="urn:microsoft.com/office/officeart/2005/8/layout/hierarchy1"/>
    <dgm:cxn modelId="{D79F9596-7A6B-4289-B117-CE1DFCEE9067}" type="presParOf" srcId="{0FF1684B-4B5D-4FE9-851F-2AEA18BCA41C}" destId="{F70EE162-EE33-4BCD-A5DB-79D5A19D982B}" srcOrd="1" destOrd="0" presId="urn:microsoft.com/office/officeart/2005/8/layout/hierarchy1"/>
    <dgm:cxn modelId="{5EF734E8-0EBB-4572-8EF4-A05EF37A98C6}" type="presParOf" srcId="{8968EB85-6D75-4E75-82D2-6F9144EC754E}" destId="{065DF096-F2E7-4299-8251-B157CEC18C5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F487C7-A2E7-4DC0-9CA8-CE224F89757B}">
      <dsp:nvSpPr>
        <dsp:cNvPr id="0" name=""/>
        <dsp:cNvSpPr/>
      </dsp:nvSpPr>
      <dsp:spPr>
        <a:xfrm>
          <a:off x="3986212" y="1804245"/>
          <a:ext cx="2828925" cy="673155"/>
        </a:xfrm>
        <a:custGeom>
          <a:avLst/>
          <a:gdLst/>
          <a:ahLst/>
          <a:cxnLst/>
          <a:rect l="0" t="0" r="0" b="0"/>
          <a:pathLst>
            <a:path>
              <a:moveTo>
                <a:pt x="0" y="0"/>
              </a:moveTo>
              <a:lnTo>
                <a:pt x="0" y="458735"/>
              </a:lnTo>
              <a:lnTo>
                <a:pt x="2828925" y="458735"/>
              </a:lnTo>
              <a:lnTo>
                <a:pt x="2828925" y="673155"/>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5C85EC-608A-45D8-BDC3-D755100C0366}">
      <dsp:nvSpPr>
        <dsp:cNvPr id="0" name=""/>
        <dsp:cNvSpPr/>
      </dsp:nvSpPr>
      <dsp:spPr>
        <a:xfrm>
          <a:off x="3940492" y="1804245"/>
          <a:ext cx="91440" cy="673155"/>
        </a:xfrm>
        <a:custGeom>
          <a:avLst/>
          <a:gdLst/>
          <a:ahLst/>
          <a:cxnLst/>
          <a:rect l="0" t="0" r="0" b="0"/>
          <a:pathLst>
            <a:path>
              <a:moveTo>
                <a:pt x="45720" y="0"/>
              </a:moveTo>
              <a:lnTo>
                <a:pt x="45720" y="673155"/>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80F14D-CE0F-4BA2-82BB-D816E6DAFD80}">
      <dsp:nvSpPr>
        <dsp:cNvPr id="0" name=""/>
        <dsp:cNvSpPr/>
      </dsp:nvSpPr>
      <dsp:spPr>
        <a:xfrm>
          <a:off x="1157287" y="1804245"/>
          <a:ext cx="2828925" cy="673155"/>
        </a:xfrm>
        <a:custGeom>
          <a:avLst/>
          <a:gdLst/>
          <a:ahLst/>
          <a:cxnLst/>
          <a:rect l="0" t="0" r="0" b="0"/>
          <a:pathLst>
            <a:path>
              <a:moveTo>
                <a:pt x="2828925" y="0"/>
              </a:moveTo>
              <a:lnTo>
                <a:pt x="2828925" y="458735"/>
              </a:lnTo>
              <a:lnTo>
                <a:pt x="0" y="458735"/>
              </a:lnTo>
              <a:lnTo>
                <a:pt x="0" y="673155"/>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4892A0-0ECD-4AE1-8F4A-688D06DA415F}">
      <dsp:nvSpPr>
        <dsp:cNvPr id="0" name=""/>
        <dsp:cNvSpPr/>
      </dsp:nvSpPr>
      <dsp:spPr>
        <a:xfrm>
          <a:off x="2828924" y="334489"/>
          <a:ext cx="2314575" cy="146975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7DA1A0-7F2D-4977-A1F8-56A60AA99A23}">
      <dsp:nvSpPr>
        <dsp:cNvPr id="0" name=""/>
        <dsp:cNvSpPr/>
      </dsp:nvSpPr>
      <dsp:spPr>
        <a:xfrm>
          <a:off x="3086099" y="578806"/>
          <a:ext cx="2314575" cy="146975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smtClean="0"/>
            <a:t>Levels </a:t>
          </a:r>
          <a:r>
            <a:rPr lang="en-US" sz="2200" b="1" kern="1200" dirty="0"/>
            <a:t>of teaching</a:t>
          </a:r>
        </a:p>
      </dsp:txBody>
      <dsp:txXfrm>
        <a:off x="3129147" y="621854"/>
        <a:ext cx="2228479" cy="1383659"/>
      </dsp:txXfrm>
    </dsp:sp>
    <dsp:sp modelId="{A87826B8-7345-440A-8316-FD0A484B3806}">
      <dsp:nvSpPr>
        <dsp:cNvPr id="0" name=""/>
        <dsp:cNvSpPr/>
      </dsp:nvSpPr>
      <dsp:spPr>
        <a:xfrm>
          <a:off x="0" y="2477400"/>
          <a:ext cx="2314575" cy="146975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A443E07-A815-4077-A200-8CC85040153B}">
      <dsp:nvSpPr>
        <dsp:cNvPr id="0" name=""/>
        <dsp:cNvSpPr/>
      </dsp:nvSpPr>
      <dsp:spPr>
        <a:xfrm>
          <a:off x="257174" y="2721716"/>
          <a:ext cx="2314575" cy="146975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a:t>memory</a:t>
          </a:r>
        </a:p>
      </dsp:txBody>
      <dsp:txXfrm>
        <a:off x="300222" y="2764764"/>
        <a:ext cx="2228479" cy="1383659"/>
      </dsp:txXfrm>
    </dsp:sp>
    <dsp:sp modelId="{43BDB9CD-9357-4A3E-927D-136243B2B18C}">
      <dsp:nvSpPr>
        <dsp:cNvPr id="0" name=""/>
        <dsp:cNvSpPr/>
      </dsp:nvSpPr>
      <dsp:spPr>
        <a:xfrm>
          <a:off x="2828924" y="2477400"/>
          <a:ext cx="2314575" cy="146975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0EE162-EE33-4BCD-A5DB-79D5A19D982B}">
      <dsp:nvSpPr>
        <dsp:cNvPr id="0" name=""/>
        <dsp:cNvSpPr/>
      </dsp:nvSpPr>
      <dsp:spPr>
        <a:xfrm>
          <a:off x="3086099" y="2721716"/>
          <a:ext cx="2314575" cy="146975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a:t>understanding</a:t>
          </a:r>
        </a:p>
      </dsp:txBody>
      <dsp:txXfrm>
        <a:off x="3129147" y="2764764"/>
        <a:ext cx="2228479" cy="1383659"/>
      </dsp:txXfrm>
    </dsp:sp>
    <dsp:sp modelId="{9CA12325-8FB3-493E-82B2-B9570D13E74E}">
      <dsp:nvSpPr>
        <dsp:cNvPr id="0" name=""/>
        <dsp:cNvSpPr/>
      </dsp:nvSpPr>
      <dsp:spPr>
        <a:xfrm>
          <a:off x="5657850" y="2477400"/>
          <a:ext cx="2314575" cy="146975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82B5C1-CF3F-4030-A07E-59765F3F3C2C}">
      <dsp:nvSpPr>
        <dsp:cNvPr id="0" name=""/>
        <dsp:cNvSpPr/>
      </dsp:nvSpPr>
      <dsp:spPr>
        <a:xfrm>
          <a:off x="5915024" y="2721716"/>
          <a:ext cx="2314575" cy="146975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b="1" kern="1200" dirty="0"/>
            <a:t>reflective</a:t>
          </a:r>
        </a:p>
      </dsp:txBody>
      <dsp:txXfrm>
        <a:off x="5958072" y="2764764"/>
        <a:ext cx="2228479" cy="13836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E0CDDB-4FA8-4B11-A165-E2FF6C69390D}">
      <dsp:nvSpPr>
        <dsp:cNvPr id="0" name=""/>
        <dsp:cNvSpPr/>
      </dsp:nvSpPr>
      <dsp:spPr>
        <a:xfrm>
          <a:off x="4580063" y="1179329"/>
          <a:ext cx="247355" cy="1083651"/>
        </a:xfrm>
        <a:custGeom>
          <a:avLst/>
          <a:gdLst/>
          <a:ahLst/>
          <a:cxnLst/>
          <a:rect l="0" t="0" r="0" b="0"/>
          <a:pathLst>
            <a:path>
              <a:moveTo>
                <a:pt x="247355" y="0"/>
              </a:moveTo>
              <a:lnTo>
                <a:pt x="247355" y="1083651"/>
              </a:lnTo>
              <a:lnTo>
                <a:pt x="0" y="1083651"/>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EB6A23-71AE-4225-BF0F-2166408D1E62}">
      <dsp:nvSpPr>
        <dsp:cNvPr id="0" name=""/>
        <dsp:cNvSpPr/>
      </dsp:nvSpPr>
      <dsp:spPr>
        <a:xfrm>
          <a:off x="4781698" y="1179329"/>
          <a:ext cx="91440" cy="2167302"/>
        </a:xfrm>
        <a:custGeom>
          <a:avLst/>
          <a:gdLst/>
          <a:ahLst/>
          <a:cxnLst/>
          <a:rect l="0" t="0" r="0" b="0"/>
          <a:pathLst>
            <a:path>
              <a:moveTo>
                <a:pt x="45720" y="0"/>
              </a:moveTo>
              <a:lnTo>
                <a:pt x="45720" y="2167302"/>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944AE1B-0A45-4404-83C1-ED351307DD8D}">
      <dsp:nvSpPr>
        <dsp:cNvPr id="0" name=""/>
        <dsp:cNvSpPr/>
      </dsp:nvSpPr>
      <dsp:spPr>
        <a:xfrm>
          <a:off x="3649536" y="1448"/>
          <a:ext cx="2355763" cy="1177881"/>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b="1" kern="1200" dirty="0" smtClean="0"/>
            <a:t>reflective</a:t>
          </a:r>
          <a:endParaRPr lang="en-US" sz="2500" b="1" kern="1200" dirty="0"/>
        </a:p>
      </dsp:txBody>
      <dsp:txXfrm>
        <a:off x="3649536" y="1448"/>
        <a:ext cx="2355763" cy="1177881"/>
      </dsp:txXfrm>
    </dsp:sp>
    <dsp:sp modelId="{3DA2909A-5CCF-4E10-96AB-8F1EE0C432DB}">
      <dsp:nvSpPr>
        <dsp:cNvPr id="0" name=""/>
        <dsp:cNvSpPr/>
      </dsp:nvSpPr>
      <dsp:spPr>
        <a:xfrm>
          <a:off x="3649536" y="3346632"/>
          <a:ext cx="2355763" cy="1177881"/>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b="1" kern="1200" dirty="0" smtClean="0"/>
            <a:t>Memory </a:t>
          </a:r>
          <a:endParaRPr lang="en-US" sz="2500" b="1" kern="1200" dirty="0"/>
        </a:p>
      </dsp:txBody>
      <dsp:txXfrm>
        <a:off x="3649536" y="3346632"/>
        <a:ext cx="2355763" cy="1177881"/>
      </dsp:txXfrm>
    </dsp:sp>
    <dsp:sp modelId="{CF528B01-7A86-430B-809F-D9A5641EB9FA}">
      <dsp:nvSpPr>
        <dsp:cNvPr id="0" name=""/>
        <dsp:cNvSpPr/>
      </dsp:nvSpPr>
      <dsp:spPr>
        <a:xfrm>
          <a:off x="2224300" y="1674040"/>
          <a:ext cx="2355763" cy="1177881"/>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b="1" kern="1200" dirty="0" smtClean="0"/>
            <a:t>understanding</a:t>
          </a:r>
          <a:endParaRPr lang="en-US" sz="2500" b="1" kern="1200" dirty="0"/>
        </a:p>
      </dsp:txBody>
      <dsp:txXfrm>
        <a:off x="2224300" y="1674040"/>
        <a:ext cx="2355763" cy="117788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5C85EC-608A-45D8-BDC3-D755100C0366}">
      <dsp:nvSpPr>
        <dsp:cNvPr id="0" name=""/>
        <dsp:cNvSpPr/>
      </dsp:nvSpPr>
      <dsp:spPr>
        <a:xfrm>
          <a:off x="3963910" y="1724683"/>
          <a:ext cx="1659783" cy="789905"/>
        </a:xfrm>
        <a:custGeom>
          <a:avLst/>
          <a:gdLst/>
          <a:ahLst/>
          <a:cxnLst/>
          <a:rect l="0" t="0" r="0" b="0"/>
          <a:pathLst>
            <a:path>
              <a:moveTo>
                <a:pt x="0" y="0"/>
              </a:moveTo>
              <a:lnTo>
                <a:pt x="0" y="538297"/>
              </a:lnTo>
              <a:lnTo>
                <a:pt x="1659783" y="538297"/>
              </a:lnTo>
              <a:lnTo>
                <a:pt x="1659783" y="789905"/>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80F14D-CE0F-4BA2-82BB-D816E6DAFD80}">
      <dsp:nvSpPr>
        <dsp:cNvPr id="0" name=""/>
        <dsp:cNvSpPr/>
      </dsp:nvSpPr>
      <dsp:spPr>
        <a:xfrm>
          <a:off x="2275419" y="1724683"/>
          <a:ext cx="1688491" cy="774694"/>
        </a:xfrm>
        <a:custGeom>
          <a:avLst/>
          <a:gdLst/>
          <a:ahLst/>
          <a:cxnLst/>
          <a:rect l="0" t="0" r="0" b="0"/>
          <a:pathLst>
            <a:path>
              <a:moveTo>
                <a:pt x="1688491" y="0"/>
              </a:moveTo>
              <a:lnTo>
                <a:pt x="1688491" y="523086"/>
              </a:lnTo>
              <a:lnTo>
                <a:pt x="0" y="523086"/>
              </a:lnTo>
              <a:lnTo>
                <a:pt x="0" y="774694"/>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4892A0-0ECD-4AE1-8F4A-688D06DA415F}">
      <dsp:nvSpPr>
        <dsp:cNvPr id="0" name=""/>
        <dsp:cNvSpPr/>
      </dsp:nvSpPr>
      <dsp:spPr>
        <a:xfrm>
          <a:off x="2605906" y="17"/>
          <a:ext cx="2716009" cy="172466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7DA1A0-7F2D-4977-A1F8-56A60AA99A23}">
      <dsp:nvSpPr>
        <dsp:cNvPr id="0" name=""/>
        <dsp:cNvSpPr/>
      </dsp:nvSpPr>
      <dsp:spPr>
        <a:xfrm>
          <a:off x="2907684" y="286707"/>
          <a:ext cx="2716009" cy="172466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err="1" smtClean="0"/>
            <a:t>Priciples</a:t>
          </a:r>
          <a:r>
            <a:rPr lang="en-US" sz="2800" b="1" kern="1200" dirty="0" smtClean="0"/>
            <a:t>  </a:t>
          </a:r>
          <a:r>
            <a:rPr lang="en-US" sz="2800" b="1" kern="1200" dirty="0"/>
            <a:t>of teaching</a:t>
          </a:r>
        </a:p>
      </dsp:txBody>
      <dsp:txXfrm>
        <a:off x="2958198" y="337221"/>
        <a:ext cx="2614981" cy="1623637"/>
      </dsp:txXfrm>
    </dsp:sp>
    <dsp:sp modelId="{A87826B8-7345-440A-8316-FD0A484B3806}">
      <dsp:nvSpPr>
        <dsp:cNvPr id="0" name=""/>
        <dsp:cNvSpPr/>
      </dsp:nvSpPr>
      <dsp:spPr>
        <a:xfrm>
          <a:off x="917414" y="2499377"/>
          <a:ext cx="2716009" cy="172466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A443E07-A815-4077-A200-8CC85040153B}">
      <dsp:nvSpPr>
        <dsp:cNvPr id="0" name=""/>
        <dsp:cNvSpPr/>
      </dsp:nvSpPr>
      <dsp:spPr>
        <a:xfrm>
          <a:off x="1219193" y="2786067"/>
          <a:ext cx="2716009" cy="172466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t>General </a:t>
          </a:r>
          <a:endParaRPr lang="en-US" sz="2800" b="1" kern="1200" dirty="0"/>
        </a:p>
      </dsp:txBody>
      <dsp:txXfrm>
        <a:off x="1269707" y="2836581"/>
        <a:ext cx="2614981" cy="1623637"/>
      </dsp:txXfrm>
    </dsp:sp>
    <dsp:sp modelId="{43BDB9CD-9357-4A3E-927D-136243B2B18C}">
      <dsp:nvSpPr>
        <dsp:cNvPr id="0" name=""/>
        <dsp:cNvSpPr/>
      </dsp:nvSpPr>
      <dsp:spPr>
        <a:xfrm>
          <a:off x="4265689" y="2514589"/>
          <a:ext cx="2716009" cy="172466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0EE162-EE33-4BCD-A5DB-79D5A19D982B}">
      <dsp:nvSpPr>
        <dsp:cNvPr id="0" name=""/>
        <dsp:cNvSpPr/>
      </dsp:nvSpPr>
      <dsp:spPr>
        <a:xfrm>
          <a:off x="4567468" y="2801278"/>
          <a:ext cx="2716009" cy="172466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t>Psychological </a:t>
          </a:r>
          <a:endParaRPr lang="en-US" sz="2800" b="1" kern="1200" dirty="0"/>
        </a:p>
      </dsp:txBody>
      <dsp:txXfrm>
        <a:off x="4617982" y="2851792"/>
        <a:ext cx="2614981" cy="162363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02-Mar-22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02-Mar-22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02-Mar-22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02-Mar-22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02-Mar-22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02-Mar-22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02-Mar-22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02-Mar-22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02-Mar-22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02-Mar-22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02-Mar-22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02-Mar-22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
            <a:ext cx="7772400" cy="990599"/>
          </a:xfrm>
        </p:spPr>
        <p:txBody>
          <a:bodyPr/>
          <a:lstStyle/>
          <a:p>
            <a:r>
              <a:rPr lang="en-US" dirty="0" smtClean="0"/>
              <a:t>Levels of teaching</a:t>
            </a:r>
            <a:endParaRPr lang="en-US" dirty="0"/>
          </a:p>
        </p:txBody>
      </p:sp>
      <p:sp>
        <p:nvSpPr>
          <p:cNvPr id="3" name="Subtitle 2"/>
          <p:cNvSpPr>
            <a:spLocks noGrp="1"/>
          </p:cNvSpPr>
          <p:nvPr>
            <p:ph type="subTitle" idx="1"/>
          </p:nvPr>
        </p:nvSpPr>
        <p:spPr>
          <a:xfrm>
            <a:off x="990600" y="1219200"/>
            <a:ext cx="7696200" cy="4953000"/>
          </a:xfrm>
        </p:spPr>
        <p:txBody>
          <a:bodyPr>
            <a:normAutofit/>
          </a:bodyPr>
          <a:lstStyle/>
          <a:p>
            <a:pPr algn="l">
              <a:lnSpc>
                <a:spcPct val="200000"/>
              </a:lnSpc>
            </a:pPr>
            <a:r>
              <a:rPr lang="en-US" b="1" dirty="0" smtClean="0"/>
              <a:t>In formal classroom teaching, the task of teaching carried out by the teacher can be performed at three levels ranging from least thoughtful to most thoughtful </a:t>
            </a:r>
            <a:r>
              <a:rPr lang="en-US" b="1" dirty="0" err="1" smtClean="0"/>
              <a:t>behaviour</a:t>
            </a:r>
            <a:r>
              <a:rPr lang="en-US" b="1" dirty="0" smtClean="0"/>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102291"/>
          </a:xfrm>
        </p:spPr>
        <p:txBody>
          <a:bodyPr/>
          <a:lstStyle/>
          <a:p>
            <a:r>
              <a:rPr lang="en-US" b="1" dirty="0" smtClean="0"/>
              <a:t>Suitable for small children since their memory at younger age is rote memory.</a:t>
            </a:r>
          </a:p>
          <a:p>
            <a:pPr>
              <a:buNone/>
            </a:pPr>
            <a:endParaRPr lang="en-US" b="1" dirty="0" smtClean="0"/>
          </a:p>
          <a:p>
            <a:r>
              <a:rPr lang="en-US" b="1" dirty="0" smtClean="0"/>
              <a:t>This level provides solid base for higher learning at other two advanced levels</a:t>
            </a:r>
          </a:p>
          <a:p>
            <a:pPr>
              <a:buNone/>
            </a:pPr>
            <a:endParaRPr lang="en-US" b="1" dirty="0" smtClean="0"/>
          </a:p>
        </p:txBody>
      </p:sp>
      <p:sp>
        <p:nvSpPr>
          <p:cNvPr id="2" name="Title 1"/>
          <p:cNvSpPr>
            <a:spLocks noGrp="1"/>
          </p:cNvSpPr>
          <p:nvPr>
            <p:ph type="title"/>
          </p:nvPr>
        </p:nvSpPr>
        <p:spPr/>
        <p:txBody>
          <a:bodyPr/>
          <a:lstStyle/>
          <a:p>
            <a:r>
              <a:rPr lang="en-US" dirty="0" smtClean="0"/>
              <a:t>Merits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200000"/>
              </a:lnSpc>
            </a:pPr>
            <a:r>
              <a:rPr lang="en-US" b="1" dirty="0" smtClean="0"/>
              <a:t>Gives full freedom to the teacher to </a:t>
            </a:r>
            <a:r>
              <a:rPr lang="en-US" b="1" dirty="0" err="1" smtClean="0"/>
              <a:t>realise</a:t>
            </a:r>
            <a:r>
              <a:rPr lang="en-US" b="1" dirty="0" smtClean="0"/>
              <a:t> the goal, to complete the syllabus in a systematic and well </a:t>
            </a:r>
            <a:r>
              <a:rPr lang="en-US" b="1" dirty="0" err="1" smtClean="0"/>
              <a:t>organised</a:t>
            </a:r>
            <a:r>
              <a:rPr lang="en-US" b="1" dirty="0" smtClean="0"/>
              <a:t> manner within a minimum duration of time.</a:t>
            </a:r>
          </a:p>
          <a:p>
            <a:pPr>
              <a:lnSpc>
                <a:spcPct val="200000"/>
              </a:lnSpc>
            </a:pPr>
            <a:endParaRPr lang="en-US" b="1"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nSpc>
                <a:spcPct val="200000"/>
              </a:lnSpc>
            </a:pPr>
            <a:r>
              <a:rPr lang="en-US" b="1" dirty="0" smtClean="0"/>
              <a:t>Carried out at the lowest level thought process and therefore provides no scope for understanding or other cognitive abilities</a:t>
            </a:r>
          </a:p>
          <a:p>
            <a:pPr>
              <a:lnSpc>
                <a:spcPct val="200000"/>
              </a:lnSpc>
              <a:buNone/>
            </a:pPr>
            <a:endParaRPr lang="en-US" b="1" dirty="0" smtClean="0"/>
          </a:p>
          <a:p>
            <a:pPr>
              <a:lnSpc>
                <a:spcPct val="200000"/>
              </a:lnSpc>
            </a:pPr>
            <a:r>
              <a:rPr lang="en-US" b="1" dirty="0" smtClean="0"/>
              <a:t>Difficult for students to make any practical use of their learning</a:t>
            </a:r>
          </a:p>
        </p:txBody>
      </p:sp>
      <p:sp>
        <p:nvSpPr>
          <p:cNvPr id="2" name="Title 1"/>
          <p:cNvSpPr>
            <a:spLocks noGrp="1"/>
          </p:cNvSpPr>
          <p:nvPr>
            <p:ph type="title"/>
          </p:nvPr>
        </p:nvSpPr>
        <p:spPr/>
        <p:txBody>
          <a:bodyPr/>
          <a:lstStyle/>
          <a:p>
            <a:r>
              <a:rPr lang="en-US" dirty="0" smtClean="0"/>
              <a:t>Demerits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200000"/>
              </a:lnSpc>
            </a:pPr>
            <a:r>
              <a:rPr lang="en-US" b="1" dirty="0" smtClean="0"/>
              <a:t>No guarantee of good retention and sometimes may not be able to reproduce by the learner</a:t>
            </a:r>
          </a:p>
          <a:p>
            <a:pPr>
              <a:lnSpc>
                <a:spcPct val="200000"/>
              </a:lnSpc>
            </a:pP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Relatively high level as compared to memory level.</a:t>
            </a:r>
          </a:p>
          <a:p>
            <a:endParaRPr lang="en-US" b="1" dirty="0" smtClean="0"/>
          </a:p>
          <a:p>
            <a:r>
              <a:rPr lang="en-US" b="1" dirty="0" smtClean="0"/>
              <a:t>Calls for the use of thought process and cognitive abilities in the form of reasoning and thinking powers, power of imagination, analysis, synthesis, comparison, application, generalization and conclusion. </a:t>
            </a:r>
            <a:endParaRPr lang="en-US" b="1" dirty="0"/>
          </a:p>
        </p:txBody>
      </p:sp>
      <p:sp>
        <p:nvSpPr>
          <p:cNvPr id="2" name="Title 1"/>
          <p:cNvSpPr>
            <a:spLocks noGrp="1"/>
          </p:cNvSpPr>
          <p:nvPr>
            <p:ph type="title"/>
          </p:nvPr>
        </p:nvSpPr>
        <p:spPr/>
        <p:txBody>
          <a:bodyPr/>
          <a:lstStyle/>
          <a:p>
            <a:r>
              <a:rPr lang="en-US" dirty="0" smtClean="0"/>
              <a:t>Understanding level</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endParaRPr lang="en-US" dirty="0" smtClean="0"/>
          </a:p>
          <a:p>
            <a:r>
              <a:rPr lang="en-US" b="1" dirty="0" smtClean="0"/>
              <a:t>Does not stop with mere </a:t>
            </a:r>
            <a:r>
              <a:rPr lang="en-US" b="1" dirty="0" smtClean="0"/>
              <a:t>acquisition </a:t>
            </a:r>
            <a:r>
              <a:rPr lang="en-US" b="1" dirty="0" smtClean="0"/>
              <a:t>of facts like memory level.</a:t>
            </a:r>
          </a:p>
          <a:p>
            <a:pPr>
              <a:buNone/>
            </a:pPr>
            <a:endParaRPr lang="en-US" b="1" dirty="0" smtClean="0"/>
          </a:p>
          <a:p>
            <a:r>
              <a:rPr lang="en-US" b="1" dirty="0" smtClean="0"/>
              <a:t>Takes students ahead for </a:t>
            </a:r>
            <a:r>
              <a:rPr lang="en-US" b="1" dirty="0" err="1" smtClean="0"/>
              <a:t>generalising</a:t>
            </a:r>
            <a:r>
              <a:rPr lang="en-US" b="1" dirty="0" smtClean="0"/>
              <a:t> the rules or principles out of these acquired facts.</a:t>
            </a:r>
          </a:p>
          <a:p>
            <a:pPr>
              <a:buNone/>
            </a:pPr>
            <a:endParaRPr lang="en-US" b="1" dirty="0" smtClean="0"/>
          </a:p>
          <a:p>
            <a:r>
              <a:rPr lang="en-US" b="1" dirty="0" smtClean="0"/>
              <a:t>The students can identify the relationship between individual facts and </a:t>
            </a:r>
            <a:r>
              <a:rPr lang="en-US" b="1" dirty="0" err="1" smtClean="0"/>
              <a:t>priciples</a:t>
            </a:r>
            <a:r>
              <a:rPr lang="en-US" b="1" dirty="0" smtClean="0"/>
              <a:t> </a:t>
            </a:r>
            <a:r>
              <a:rPr lang="en-US" b="1" dirty="0" err="1" smtClean="0"/>
              <a:t>generalised</a:t>
            </a:r>
            <a:r>
              <a:rPr lang="en-US" b="1" dirty="0" smtClean="0"/>
              <a:t> out of these facts.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200000"/>
              </a:lnSpc>
            </a:pPr>
            <a:r>
              <a:rPr lang="en-US" b="1" dirty="0" smtClean="0"/>
              <a:t>It helps the students in the acquisition of new facts and to apply them in practical life. Helps in the acquisition of facts more effectively than memory level</a:t>
            </a:r>
          </a:p>
          <a:p>
            <a:pPr>
              <a:lnSpc>
                <a:spcPct val="200000"/>
              </a:lnSpc>
            </a:pPr>
            <a:endParaRPr lang="en-US" dirty="0"/>
          </a:p>
        </p:txBody>
      </p:sp>
      <p:sp>
        <p:nvSpPr>
          <p:cNvPr id="2" name="Title 1"/>
          <p:cNvSpPr>
            <a:spLocks noGrp="1"/>
          </p:cNvSpPr>
          <p:nvPr>
            <p:ph type="title"/>
          </p:nvPr>
        </p:nvSpPr>
        <p:spPr/>
        <p:txBody>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nSpc>
                <a:spcPct val="150000"/>
              </a:lnSpc>
            </a:pPr>
            <a:r>
              <a:rPr lang="en-US" b="1" dirty="0" smtClean="0"/>
              <a:t>Retention is quite long since it is accompanied by clear understanding of the facts or </a:t>
            </a:r>
            <a:r>
              <a:rPr lang="en-US" b="1" dirty="0" smtClean="0"/>
              <a:t>information.</a:t>
            </a:r>
            <a:endParaRPr lang="en-US" b="1" dirty="0" smtClean="0"/>
          </a:p>
          <a:p>
            <a:pPr>
              <a:lnSpc>
                <a:spcPct val="150000"/>
              </a:lnSpc>
              <a:buNone/>
            </a:pPr>
            <a:r>
              <a:rPr lang="en-US" b="1" dirty="0" smtClean="0"/>
              <a:t> </a:t>
            </a:r>
          </a:p>
          <a:p>
            <a:pPr>
              <a:lnSpc>
                <a:spcPct val="150000"/>
              </a:lnSpc>
            </a:pPr>
            <a:r>
              <a:rPr lang="en-US" b="1" dirty="0" smtClean="0"/>
              <a:t>Helps to learn </a:t>
            </a:r>
            <a:r>
              <a:rPr lang="en-US" b="1" dirty="0" err="1" smtClean="0"/>
              <a:t>generalised</a:t>
            </a:r>
            <a:r>
              <a:rPr lang="en-US" b="1" dirty="0" smtClean="0"/>
              <a:t> rules, principles or theories which is helpful not only in acquisition of new facts but in a problematic situation in and outside the school.</a:t>
            </a:r>
            <a:endParaRPr lang="en-US" b="1" dirty="0"/>
          </a:p>
        </p:txBody>
      </p:sp>
      <p:sp>
        <p:nvSpPr>
          <p:cNvPr id="2" name="Title 1"/>
          <p:cNvSpPr>
            <a:spLocks noGrp="1"/>
          </p:cNvSpPr>
          <p:nvPr>
            <p:ph type="title"/>
          </p:nvPr>
        </p:nvSpPr>
        <p:spPr/>
        <p:txBody>
          <a:bodyPr/>
          <a:lstStyle/>
          <a:p>
            <a:r>
              <a:rPr lang="en-US" dirty="0" smtClean="0"/>
              <a:t>Merits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pPr>
              <a:lnSpc>
                <a:spcPct val="200000"/>
              </a:lnSpc>
            </a:pPr>
            <a:r>
              <a:rPr lang="en-US" b="1" dirty="0" smtClean="0"/>
              <a:t>Trains and equip them for acting more intelligently in learning</a:t>
            </a:r>
          </a:p>
          <a:p>
            <a:pPr>
              <a:lnSpc>
                <a:spcPct val="200000"/>
              </a:lnSpc>
            </a:pPr>
            <a:endParaRPr lang="en-US" b="1" dirty="0" smtClean="0"/>
          </a:p>
          <a:p>
            <a:pPr>
              <a:lnSpc>
                <a:spcPct val="200000"/>
              </a:lnSpc>
            </a:pPr>
            <a:r>
              <a:rPr lang="en-US" b="1" dirty="0" smtClean="0"/>
              <a:t>They get proper opportunity to develop their cognitive abilities through various acts like </a:t>
            </a:r>
            <a:r>
              <a:rPr lang="en-US" b="1" dirty="0" err="1" smtClean="0"/>
              <a:t>analysing</a:t>
            </a:r>
            <a:r>
              <a:rPr lang="en-US" b="1" dirty="0" smtClean="0"/>
              <a:t>, synthesizing, comparing, concluding, </a:t>
            </a:r>
            <a:r>
              <a:rPr lang="en-US" b="1" dirty="0" err="1" smtClean="0"/>
              <a:t>generalising</a:t>
            </a:r>
            <a:r>
              <a:rPr lang="en-US" b="1" dirty="0" smtClean="0"/>
              <a:t>, applying,..</a:t>
            </a:r>
          </a:p>
          <a:p>
            <a:pPr>
              <a:lnSpc>
                <a:spcPct val="200000"/>
              </a:lnSpc>
            </a:pPr>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245291"/>
          </a:xfrm>
        </p:spPr>
        <p:txBody>
          <a:bodyPr>
            <a:normAutofit fontScale="92500"/>
          </a:bodyPr>
          <a:lstStyle/>
          <a:p>
            <a:pPr>
              <a:lnSpc>
                <a:spcPct val="200000"/>
              </a:lnSpc>
            </a:pPr>
            <a:r>
              <a:rPr lang="en-US" b="1" dirty="0" smtClean="0"/>
              <a:t>It helps to learn at reflective level and in tuning them as masters  and experts in the field</a:t>
            </a:r>
          </a:p>
          <a:p>
            <a:pPr>
              <a:lnSpc>
                <a:spcPct val="200000"/>
              </a:lnSpc>
            </a:pPr>
            <a:endParaRPr lang="en-US" b="1" dirty="0" smtClean="0"/>
          </a:p>
          <a:p>
            <a:pPr>
              <a:lnSpc>
                <a:spcPct val="200000"/>
              </a:lnSpc>
            </a:pPr>
            <a:r>
              <a:rPr lang="en-US" b="1" dirty="0" smtClean="0"/>
              <a:t>Gives in returns in terms of educational investments and outputs since it gives more benefits in comparison to other levels</a:t>
            </a:r>
          </a:p>
          <a:p>
            <a:pPr>
              <a:lnSpc>
                <a:spcPct val="200000"/>
              </a:lnSpc>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200000"/>
              </a:lnSpc>
            </a:pPr>
            <a:r>
              <a:rPr lang="en-US" b="1" dirty="0" smtClean="0"/>
              <a:t> Psychologist and educationist have identified three levels namely </a:t>
            </a:r>
            <a:r>
              <a:rPr lang="en-US" b="1" dirty="0" smtClean="0">
                <a:solidFill>
                  <a:srgbClr val="0070C0"/>
                </a:solidFill>
              </a:rPr>
              <a:t>memory, understanding and reflective level. </a:t>
            </a:r>
            <a:endParaRPr lang="en-US" b="1" dirty="0">
              <a:solidFill>
                <a:srgbClr val="0070C0"/>
              </a:solidFill>
            </a:endParaRPr>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200000"/>
              </a:lnSpc>
            </a:pPr>
            <a:r>
              <a:rPr lang="en-US" b="1" dirty="0" smtClean="0"/>
              <a:t>More or less teacher centered and subject centered than child centered.</a:t>
            </a:r>
          </a:p>
          <a:p>
            <a:pPr>
              <a:lnSpc>
                <a:spcPct val="200000"/>
              </a:lnSpc>
              <a:buNone/>
            </a:pPr>
            <a:endParaRPr lang="en-US" b="1" dirty="0" smtClean="0"/>
          </a:p>
          <a:p>
            <a:pPr>
              <a:lnSpc>
                <a:spcPct val="200000"/>
              </a:lnSpc>
            </a:pPr>
            <a:r>
              <a:rPr lang="en-US" b="1" dirty="0" smtClean="0"/>
              <a:t>Don’t get freedom for independent thinking discovery and problem solving.</a:t>
            </a:r>
          </a:p>
        </p:txBody>
      </p:sp>
      <p:sp>
        <p:nvSpPr>
          <p:cNvPr id="2" name="Title 1"/>
          <p:cNvSpPr>
            <a:spLocks noGrp="1"/>
          </p:cNvSpPr>
          <p:nvPr>
            <p:ph type="title"/>
          </p:nvPr>
        </p:nvSpPr>
        <p:spPr/>
        <p:txBody>
          <a:bodyPr/>
          <a:lstStyle/>
          <a:p>
            <a:r>
              <a:rPr lang="en-US" dirty="0" smtClean="0"/>
              <a:t>Demerits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nSpc>
                <a:spcPct val="170000"/>
              </a:lnSpc>
            </a:pPr>
            <a:r>
              <a:rPr lang="en-US" b="1" dirty="0" smtClean="0"/>
              <a:t>Motivation is extrinsic and students ego is hardly involved,</a:t>
            </a:r>
          </a:p>
          <a:p>
            <a:pPr>
              <a:lnSpc>
                <a:spcPct val="170000"/>
              </a:lnSpc>
              <a:buNone/>
            </a:pPr>
            <a:endParaRPr lang="en-US" b="1" dirty="0" smtClean="0"/>
          </a:p>
          <a:p>
            <a:pPr>
              <a:lnSpc>
                <a:spcPct val="170000"/>
              </a:lnSpc>
            </a:pPr>
            <a:r>
              <a:rPr lang="en-US" b="1" dirty="0" err="1" smtClean="0"/>
              <a:t>Tg</a:t>
            </a:r>
            <a:r>
              <a:rPr lang="en-US" b="1" dirty="0" smtClean="0"/>
              <a:t>. Lg. environment and evaluation pattern at this level cant help in the development of cognitive abilities, including creativity and independent problem solving abilities. </a:t>
            </a: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smtClean="0"/>
              <a:t>Reflection stands for act of reflection, contemplation, giving serious consideration.</a:t>
            </a:r>
          </a:p>
          <a:p>
            <a:pPr>
              <a:buNone/>
            </a:pPr>
            <a:endParaRPr lang="en-US" b="1" dirty="0" smtClean="0"/>
          </a:p>
          <a:p>
            <a:r>
              <a:rPr lang="en-US" b="1" dirty="0" smtClean="0"/>
              <a:t>Represent highest level of teaching act that can be  carried out at the most thoughtful modes of operation.</a:t>
            </a:r>
          </a:p>
          <a:p>
            <a:endParaRPr lang="en-US" b="1" dirty="0"/>
          </a:p>
        </p:txBody>
      </p:sp>
      <p:sp>
        <p:nvSpPr>
          <p:cNvPr id="2" name="Title 1"/>
          <p:cNvSpPr>
            <a:spLocks noGrp="1"/>
          </p:cNvSpPr>
          <p:nvPr>
            <p:ph type="title"/>
          </p:nvPr>
        </p:nvSpPr>
        <p:spPr/>
        <p:txBody>
          <a:bodyPr/>
          <a:lstStyle/>
          <a:p>
            <a:r>
              <a:rPr lang="en-US" dirty="0" smtClean="0"/>
              <a:t>Reflective level of teaching</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t>Provides desirable quality of teaching learning situation and experiences to the learner for utilizing and enhancing their cognitive abilities to the maximum.</a:t>
            </a: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US" b="1" dirty="0" smtClean="0"/>
              <a:t>Morris L </a:t>
            </a:r>
            <a:r>
              <a:rPr lang="en-US" b="1" dirty="0" err="1" smtClean="0"/>
              <a:t>Bigge</a:t>
            </a:r>
            <a:r>
              <a:rPr lang="en-US" b="1" dirty="0" smtClean="0"/>
              <a:t> “ careful, critical examination of an idea or supposed article of knowledge in the light of the testable evidence which supports it and the further conclusions towards which it points.”</a:t>
            </a:r>
          </a:p>
          <a:p>
            <a:endParaRPr lang="en-US" b="1" dirty="0" smtClean="0"/>
          </a:p>
          <a:p>
            <a:r>
              <a:rPr lang="en-US" b="1" dirty="0" smtClean="0"/>
              <a:t>Teaching at this level is nothing but a problem solving or discovery approach towards teaching learning.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245291"/>
          </a:xfrm>
        </p:spPr>
        <p:txBody>
          <a:bodyPr>
            <a:normAutofit fontScale="85000" lnSpcReduction="10000"/>
          </a:bodyPr>
          <a:lstStyle/>
          <a:p>
            <a:pPr>
              <a:lnSpc>
                <a:spcPct val="150000"/>
              </a:lnSpc>
            </a:pPr>
            <a:r>
              <a:rPr lang="en-US" b="1" dirty="0" smtClean="0"/>
              <a:t>Here the teacher does not play a dominant or authoritarian role like in memory or understanding level.  </a:t>
            </a:r>
          </a:p>
          <a:p>
            <a:pPr>
              <a:lnSpc>
                <a:spcPct val="150000"/>
              </a:lnSpc>
            </a:pPr>
            <a:endParaRPr lang="en-US" b="1" dirty="0" smtClean="0"/>
          </a:p>
          <a:p>
            <a:pPr>
              <a:lnSpc>
                <a:spcPct val="150000"/>
              </a:lnSpc>
            </a:pPr>
            <a:r>
              <a:rPr lang="en-US" b="1" dirty="0" smtClean="0"/>
              <a:t>Instead of telling facts, a teacher has to make the students discover them. </a:t>
            </a:r>
          </a:p>
          <a:p>
            <a:pPr>
              <a:lnSpc>
                <a:spcPct val="150000"/>
              </a:lnSpc>
              <a:buNone/>
            </a:pPr>
            <a:endParaRPr lang="en-US" b="1" dirty="0" smtClean="0"/>
          </a:p>
          <a:p>
            <a:pPr>
              <a:lnSpc>
                <a:spcPct val="150000"/>
              </a:lnSpc>
            </a:pPr>
            <a:r>
              <a:rPr lang="en-US" b="1" dirty="0" smtClean="0"/>
              <a:t> Learner has to make use of his abilities to take the initiative in problem raising and problem solving.  </a:t>
            </a:r>
          </a:p>
          <a:p>
            <a:pPr>
              <a:lnSpc>
                <a:spcPct val="150000"/>
              </a:lnSpc>
            </a:pPr>
            <a:endParaRPr lang="en-US" b="1"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a:lnSpc>
                <a:spcPct val="200000"/>
              </a:lnSpc>
            </a:pPr>
            <a:r>
              <a:rPr lang="en-US" b="1" dirty="0" smtClean="0"/>
              <a:t>The motivation is intrinsic</a:t>
            </a:r>
          </a:p>
          <a:p>
            <a:pPr>
              <a:lnSpc>
                <a:spcPct val="200000"/>
              </a:lnSpc>
              <a:buNone/>
            </a:pPr>
            <a:endParaRPr lang="en-US" b="1" dirty="0" smtClean="0"/>
          </a:p>
          <a:p>
            <a:pPr>
              <a:lnSpc>
                <a:spcPct val="200000"/>
              </a:lnSpc>
            </a:pPr>
            <a:r>
              <a:rPr lang="en-US" b="1" dirty="0" smtClean="0"/>
              <a:t>Suitable methods are analytic, discovery, problem solving, assignment, project method,..</a:t>
            </a:r>
            <a:endParaRPr lang="en-US"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nSpc>
                <a:spcPct val="200000"/>
              </a:lnSpc>
            </a:pPr>
            <a:r>
              <a:rPr lang="en-US" b="1" dirty="0" smtClean="0"/>
              <a:t>Involves learner centered approach</a:t>
            </a:r>
          </a:p>
          <a:p>
            <a:pPr>
              <a:lnSpc>
                <a:spcPct val="200000"/>
              </a:lnSpc>
              <a:buNone/>
            </a:pPr>
            <a:endParaRPr lang="en-US" b="1" dirty="0" smtClean="0"/>
          </a:p>
          <a:p>
            <a:pPr>
              <a:lnSpc>
                <a:spcPct val="200000"/>
              </a:lnSpc>
            </a:pPr>
            <a:r>
              <a:rPr lang="en-US" b="1" dirty="0" err="1" smtClean="0"/>
              <a:t>Tg</a:t>
            </a:r>
            <a:r>
              <a:rPr lang="en-US" b="1" dirty="0" smtClean="0"/>
              <a:t>. Is carried out in a more advanced thoughtful mode of operation</a:t>
            </a:r>
          </a:p>
          <a:p>
            <a:pPr>
              <a:lnSpc>
                <a:spcPct val="200000"/>
              </a:lnSpc>
              <a:buNone/>
            </a:pPr>
            <a:endParaRPr lang="en-US" b="1" dirty="0" smtClean="0"/>
          </a:p>
          <a:p>
            <a:pPr>
              <a:lnSpc>
                <a:spcPct val="200000"/>
              </a:lnSpc>
            </a:pPr>
            <a:r>
              <a:rPr lang="en-US" b="1" dirty="0" smtClean="0"/>
              <a:t>Helps students to face and solve problems</a:t>
            </a:r>
          </a:p>
        </p:txBody>
      </p:sp>
      <p:sp>
        <p:nvSpPr>
          <p:cNvPr id="2" name="Title 1"/>
          <p:cNvSpPr>
            <a:spLocks noGrp="1"/>
          </p:cNvSpPr>
          <p:nvPr>
            <p:ph type="title"/>
          </p:nvPr>
        </p:nvSpPr>
        <p:spPr/>
        <p:txBody>
          <a:bodyPr/>
          <a:lstStyle/>
          <a:p>
            <a:r>
              <a:rPr lang="en-US" dirty="0" smtClean="0"/>
              <a:t>Merits</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200000"/>
              </a:lnSpc>
            </a:pPr>
            <a:r>
              <a:rPr lang="en-US" b="1" dirty="0" smtClean="0"/>
              <a:t>Classroom environment is quite democratic, healthy, lively and exciting</a:t>
            </a:r>
          </a:p>
          <a:p>
            <a:pPr>
              <a:lnSpc>
                <a:spcPct val="200000"/>
              </a:lnSpc>
              <a:buNone/>
            </a:pPr>
            <a:endParaRPr lang="en-US" b="1" dirty="0" smtClean="0"/>
          </a:p>
          <a:p>
            <a:pPr>
              <a:lnSpc>
                <a:spcPct val="200000"/>
              </a:lnSpc>
            </a:pPr>
            <a:r>
              <a:rPr lang="en-US" b="1" dirty="0" smtClean="0"/>
              <a:t>Helps students to develop and solve problems</a:t>
            </a:r>
          </a:p>
          <a:p>
            <a:pPr>
              <a:lnSpc>
                <a:spcPct val="200000"/>
              </a:lnSpc>
            </a:pPr>
            <a:endParaRPr lang="en-US" b="1"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pPr>
              <a:lnSpc>
                <a:spcPct val="200000"/>
              </a:lnSpc>
            </a:pPr>
            <a:r>
              <a:rPr lang="en-US" b="1" dirty="0" smtClean="0"/>
              <a:t>Helps students to become useful and progressive citizen of the fast developing world, who can react, criticize, think and work constructively</a:t>
            </a:r>
          </a:p>
          <a:p>
            <a:pPr>
              <a:lnSpc>
                <a:spcPct val="200000"/>
              </a:lnSpc>
              <a:buNone/>
            </a:pPr>
            <a:endParaRPr lang="en-US" b="1" dirty="0" smtClean="0"/>
          </a:p>
          <a:p>
            <a:pPr>
              <a:lnSpc>
                <a:spcPct val="200000"/>
              </a:lnSpc>
            </a:pPr>
            <a:r>
              <a:rPr lang="en-US" b="1" dirty="0" smtClean="0"/>
              <a:t>Helpful in max. transfer of learning</a:t>
            </a:r>
          </a:p>
          <a:p>
            <a:pPr>
              <a:lnSpc>
                <a:spcPct val="200000"/>
              </a:lnSpc>
              <a:buNone/>
            </a:pPr>
            <a:endParaRPr lang="en-US" b="1" dirty="0" smtClean="0"/>
          </a:p>
          <a:p>
            <a:pPr>
              <a:lnSpc>
                <a:spcPct val="200000"/>
              </a:lnSpc>
            </a:pPr>
            <a:r>
              <a:rPr lang="en-US" b="1" dirty="0" smtClean="0"/>
              <a:t>Flexible and so provides more freedom</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a:lnSpc>
                <a:spcPct val="170000"/>
              </a:lnSpc>
            </a:pPr>
            <a:r>
              <a:rPr lang="en-US" b="1" dirty="0" smtClean="0"/>
              <a:t>Memory level falls at the bottom level and reflective level at the top level which needs higher cognitive abilities and most thoughtful </a:t>
            </a:r>
            <a:r>
              <a:rPr lang="en-US" b="1" dirty="0" err="1" smtClean="0"/>
              <a:t>behaviour</a:t>
            </a:r>
            <a:r>
              <a:rPr lang="en-US" b="1" dirty="0" smtClean="0"/>
              <a:t>. </a:t>
            </a:r>
          </a:p>
          <a:p>
            <a:pPr>
              <a:lnSpc>
                <a:spcPct val="170000"/>
              </a:lnSpc>
              <a:buNone/>
            </a:pPr>
            <a:endParaRPr lang="en-US" b="1" dirty="0" smtClean="0"/>
          </a:p>
          <a:p>
            <a:pPr>
              <a:lnSpc>
                <a:spcPct val="170000"/>
              </a:lnSpc>
            </a:pPr>
            <a:r>
              <a:rPr lang="en-US" b="1" dirty="0" smtClean="0"/>
              <a:t>Understanding level stands in between requiring the involvement of </a:t>
            </a:r>
            <a:r>
              <a:rPr lang="en-US" b="1" dirty="0" err="1" smtClean="0"/>
              <a:t>thoughful</a:t>
            </a:r>
            <a:r>
              <a:rPr lang="en-US" b="1" dirty="0" smtClean="0"/>
              <a:t> </a:t>
            </a:r>
            <a:r>
              <a:rPr lang="en-US" b="1" dirty="0" err="1" smtClean="0"/>
              <a:t>behaviour</a:t>
            </a:r>
            <a:r>
              <a:rPr lang="en-US" b="1" dirty="0" smtClean="0"/>
              <a:t> in a moderate manner.  </a:t>
            </a:r>
            <a:endParaRPr lang="en-US" b="1"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nSpc>
                <a:spcPct val="200000"/>
              </a:lnSpc>
            </a:pPr>
            <a:r>
              <a:rPr lang="en-US" b="1" dirty="0" smtClean="0"/>
              <a:t>Too much flexibility may not help students to acquire systematic and </a:t>
            </a:r>
            <a:r>
              <a:rPr lang="en-US" b="1" dirty="0" err="1" smtClean="0"/>
              <a:t>organised</a:t>
            </a:r>
            <a:r>
              <a:rPr lang="en-US" b="1" dirty="0" smtClean="0"/>
              <a:t> knowledge of the subject.</a:t>
            </a:r>
          </a:p>
          <a:p>
            <a:pPr>
              <a:lnSpc>
                <a:spcPct val="200000"/>
              </a:lnSpc>
              <a:buNone/>
            </a:pPr>
            <a:endParaRPr lang="en-US" b="1" dirty="0" smtClean="0"/>
          </a:p>
          <a:p>
            <a:pPr>
              <a:lnSpc>
                <a:spcPct val="200000"/>
              </a:lnSpc>
            </a:pPr>
            <a:r>
              <a:rPr lang="en-US" b="1" dirty="0" smtClean="0"/>
              <a:t>It requires more effort from the part of the teacher</a:t>
            </a:r>
          </a:p>
          <a:p>
            <a:pPr>
              <a:lnSpc>
                <a:spcPct val="200000"/>
              </a:lnSpc>
            </a:pPr>
            <a:endParaRPr lang="en-US" dirty="0"/>
          </a:p>
        </p:txBody>
      </p:sp>
      <p:sp>
        <p:nvSpPr>
          <p:cNvPr id="2" name="Title 1"/>
          <p:cNvSpPr>
            <a:spLocks noGrp="1"/>
          </p:cNvSpPr>
          <p:nvPr>
            <p:ph type="title"/>
          </p:nvPr>
        </p:nvSpPr>
        <p:spPr/>
        <p:txBody>
          <a:bodyPr/>
          <a:lstStyle/>
          <a:p>
            <a:r>
              <a:rPr lang="en-US" dirty="0" smtClean="0"/>
              <a:t>Demerits </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nSpc>
                <a:spcPct val="160000"/>
              </a:lnSpc>
            </a:pPr>
            <a:r>
              <a:rPr lang="en-US" b="1" dirty="0" smtClean="0"/>
              <a:t>Students may waste time by raising unwanted questions</a:t>
            </a:r>
          </a:p>
          <a:p>
            <a:pPr>
              <a:lnSpc>
                <a:spcPct val="160000"/>
              </a:lnSpc>
              <a:buNone/>
            </a:pPr>
            <a:endParaRPr lang="en-US" b="1" dirty="0" smtClean="0"/>
          </a:p>
          <a:p>
            <a:pPr>
              <a:lnSpc>
                <a:spcPct val="160000"/>
              </a:lnSpc>
            </a:pPr>
            <a:r>
              <a:rPr lang="en-US" b="1" dirty="0" smtClean="0"/>
              <a:t>Scope is limited to practical sense since it more applicable to areas in which discovery and problem solving approach can be better employed.</a:t>
            </a:r>
          </a:p>
          <a:p>
            <a:pPr>
              <a:lnSpc>
                <a:spcPct val="160000"/>
              </a:lnSpc>
            </a:pP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p>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52800" y="2514600"/>
            <a:ext cx="2057400" cy="533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lvl="0" algn="ctr"/>
            <a:endParaRPr lang="en-US" sz="2400" b="1" dirty="0" smtClean="0"/>
          </a:p>
          <a:p>
            <a:pPr lvl="0" algn="ctr"/>
            <a:r>
              <a:rPr lang="en-US" sz="2400" b="1" dirty="0" smtClean="0"/>
              <a:t>General</a:t>
            </a:r>
          </a:p>
          <a:p>
            <a:pPr algn="ctr"/>
            <a:endParaRPr lang="en-US" dirty="0"/>
          </a:p>
        </p:txBody>
      </p:sp>
      <p:sp>
        <p:nvSpPr>
          <p:cNvPr id="7" name="TextBox 6"/>
          <p:cNvSpPr txBox="1"/>
          <p:nvPr/>
        </p:nvSpPr>
        <p:spPr>
          <a:xfrm>
            <a:off x="304800" y="4191000"/>
            <a:ext cx="2300630"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en-US" b="1" dirty="0" smtClean="0"/>
              <a:t>Effective strategies</a:t>
            </a:r>
          </a:p>
          <a:p>
            <a:pPr lvl="0" algn="ctr"/>
            <a:r>
              <a:rPr lang="en-US" b="1" dirty="0" smtClean="0"/>
              <a:t> and instructional</a:t>
            </a:r>
          </a:p>
          <a:p>
            <a:pPr lvl="0" algn="ctr"/>
            <a:r>
              <a:rPr lang="en-US" b="1" dirty="0" smtClean="0"/>
              <a:t> material</a:t>
            </a:r>
            <a:endParaRPr lang="en-US" dirty="0"/>
          </a:p>
        </p:txBody>
      </p:sp>
      <p:sp>
        <p:nvSpPr>
          <p:cNvPr id="8" name="TextBox 7"/>
          <p:cNvSpPr txBox="1"/>
          <p:nvPr/>
        </p:nvSpPr>
        <p:spPr>
          <a:xfrm>
            <a:off x="6400800" y="2057400"/>
            <a:ext cx="230063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en-US" b="1" dirty="0" smtClean="0"/>
              <a:t>Active participation</a:t>
            </a:r>
            <a:endParaRPr lang="en-US" b="1" dirty="0"/>
          </a:p>
        </p:txBody>
      </p:sp>
      <p:sp>
        <p:nvSpPr>
          <p:cNvPr id="9" name="TextBox 8"/>
          <p:cNvSpPr txBox="1"/>
          <p:nvPr/>
        </p:nvSpPr>
        <p:spPr>
          <a:xfrm>
            <a:off x="6477000" y="3200400"/>
            <a:ext cx="2300630"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en-US" b="1" dirty="0" smtClean="0"/>
              <a:t>Conducive environment and proper control</a:t>
            </a:r>
            <a:endParaRPr lang="en-US" b="1" dirty="0"/>
          </a:p>
        </p:txBody>
      </p:sp>
      <p:sp>
        <p:nvSpPr>
          <p:cNvPr id="10" name="TextBox 9"/>
          <p:cNvSpPr txBox="1"/>
          <p:nvPr/>
        </p:nvSpPr>
        <p:spPr>
          <a:xfrm>
            <a:off x="6477000" y="4495800"/>
            <a:ext cx="230063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en-US" b="1" dirty="0" smtClean="0"/>
              <a:t>Correlation with other subjects</a:t>
            </a:r>
            <a:endParaRPr lang="en-US" b="1" dirty="0"/>
          </a:p>
        </p:txBody>
      </p:sp>
      <p:sp>
        <p:nvSpPr>
          <p:cNvPr id="11" name="TextBox 10"/>
          <p:cNvSpPr txBox="1"/>
          <p:nvPr/>
        </p:nvSpPr>
        <p:spPr>
          <a:xfrm>
            <a:off x="4953000" y="5562600"/>
            <a:ext cx="230063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en-US" b="1" dirty="0" smtClean="0"/>
              <a:t>Linking with </a:t>
            </a:r>
          </a:p>
          <a:p>
            <a:pPr lvl="0" algn="ctr"/>
            <a:r>
              <a:rPr lang="en-US" b="1" dirty="0" smtClean="0"/>
              <a:t>actual life</a:t>
            </a:r>
            <a:endParaRPr lang="en-US" b="1" dirty="0"/>
          </a:p>
        </p:txBody>
      </p:sp>
      <p:sp>
        <p:nvSpPr>
          <p:cNvPr id="12" name="TextBox 11"/>
          <p:cNvSpPr txBox="1"/>
          <p:nvPr/>
        </p:nvSpPr>
        <p:spPr>
          <a:xfrm>
            <a:off x="304800" y="2743200"/>
            <a:ext cx="2300630"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en-US" b="1" dirty="0" smtClean="0"/>
              <a:t>Making provision for individual difference</a:t>
            </a:r>
            <a:endParaRPr lang="en-US" b="1" dirty="0"/>
          </a:p>
        </p:txBody>
      </p:sp>
      <p:sp>
        <p:nvSpPr>
          <p:cNvPr id="13" name="TextBox 12"/>
          <p:cNvSpPr txBox="1"/>
          <p:nvPr/>
        </p:nvSpPr>
        <p:spPr>
          <a:xfrm>
            <a:off x="6324600" y="1295400"/>
            <a:ext cx="2300630"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r>
              <a:rPr lang="en-US" b="1" dirty="0" smtClean="0"/>
              <a:t>Child centeredness</a:t>
            </a:r>
            <a:endParaRPr lang="en-US" b="1" dirty="0"/>
          </a:p>
        </p:txBody>
      </p:sp>
      <p:sp>
        <p:nvSpPr>
          <p:cNvPr id="14" name="TextBox 13"/>
          <p:cNvSpPr txBox="1"/>
          <p:nvPr/>
        </p:nvSpPr>
        <p:spPr>
          <a:xfrm>
            <a:off x="2209800" y="5486400"/>
            <a:ext cx="230063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en-US" b="1" dirty="0" smtClean="0"/>
              <a:t>Flexibility and elasticity</a:t>
            </a:r>
            <a:endParaRPr lang="en-US" b="1" dirty="0"/>
          </a:p>
        </p:txBody>
      </p:sp>
      <p:sp>
        <p:nvSpPr>
          <p:cNvPr id="15" name="TextBox 14"/>
          <p:cNvSpPr txBox="1"/>
          <p:nvPr/>
        </p:nvSpPr>
        <p:spPr>
          <a:xfrm>
            <a:off x="304800" y="1600200"/>
            <a:ext cx="230063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en-US" b="1" dirty="0" smtClean="0"/>
              <a:t>Utilizing past experience</a:t>
            </a:r>
            <a:endParaRPr lang="en-US" b="1" dirty="0"/>
          </a:p>
        </p:txBody>
      </p:sp>
      <p:sp>
        <p:nvSpPr>
          <p:cNvPr id="16" name="TextBox 15"/>
          <p:cNvSpPr txBox="1"/>
          <p:nvPr/>
        </p:nvSpPr>
        <p:spPr>
          <a:xfrm>
            <a:off x="6324600" y="304800"/>
            <a:ext cx="230063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en-US" b="1" dirty="0" smtClean="0"/>
              <a:t>Definiteness of goals</a:t>
            </a:r>
            <a:endParaRPr lang="en-US" b="1" dirty="0"/>
          </a:p>
        </p:txBody>
      </p:sp>
      <p:sp>
        <p:nvSpPr>
          <p:cNvPr id="17" name="TextBox 16"/>
          <p:cNvSpPr txBox="1"/>
          <p:nvPr/>
        </p:nvSpPr>
        <p:spPr>
          <a:xfrm>
            <a:off x="533400" y="609600"/>
            <a:ext cx="2057400"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en-US" b="1" dirty="0" smtClean="0"/>
              <a:t>planning</a:t>
            </a:r>
            <a:endParaRPr lang="en-US" b="1" dirty="0"/>
          </a:p>
        </p:txBody>
      </p:sp>
      <p:cxnSp>
        <p:nvCxnSpPr>
          <p:cNvPr id="19" name="Straight Connector 18"/>
          <p:cNvCxnSpPr>
            <a:endCxn id="16" idx="1"/>
          </p:cNvCxnSpPr>
          <p:nvPr/>
        </p:nvCxnSpPr>
        <p:spPr>
          <a:xfrm rot="5400000" flipH="1" flipV="1">
            <a:off x="4581183" y="771183"/>
            <a:ext cx="1886634" cy="1600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5400000" flipH="1" flipV="1">
            <a:off x="2295183" y="3572217"/>
            <a:ext cx="2420034" cy="1371600"/>
          </a:xfrm>
          <a:prstGeom prst="line">
            <a:avLst/>
          </a:prstGeom>
        </p:spPr>
        <p:style>
          <a:lnRef idx="3">
            <a:schemeClr val="accent1"/>
          </a:lnRef>
          <a:fillRef idx="0">
            <a:schemeClr val="accent1"/>
          </a:fillRef>
          <a:effectRef idx="2">
            <a:schemeClr val="accent1"/>
          </a:effectRef>
          <a:fontRef idx="minor">
            <a:schemeClr val="tx1"/>
          </a:fontRef>
        </p:style>
      </p:cxnSp>
      <p:cxnSp>
        <p:nvCxnSpPr>
          <p:cNvPr id="22" name="Straight Connector 21"/>
          <p:cNvCxnSpPr/>
          <p:nvPr/>
        </p:nvCxnSpPr>
        <p:spPr>
          <a:xfrm rot="16200000" flipV="1">
            <a:off x="3962400" y="3581400"/>
            <a:ext cx="2438400" cy="1371600"/>
          </a:xfrm>
          <a:prstGeom prst="line">
            <a:avLst/>
          </a:prstGeom>
        </p:spPr>
        <p:style>
          <a:lnRef idx="3">
            <a:schemeClr val="accent1"/>
          </a:lnRef>
          <a:fillRef idx="0">
            <a:schemeClr val="accent1"/>
          </a:fillRef>
          <a:effectRef idx="2">
            <a:schemeClr val="accent1"/>
          </a:effectRef>
          <a:fontRef idx="minor">
            <a:schemeClr val="tx1"/>
          </a:fontRef>
        </p:style>
      </p:cxnSp>
      <p:cxnSp>
        <p:nvCxnSpPr>
          <p:cNvPr id="24" name="Straight Connector 23"/>
          <p:cNvCxnSpPr>
            <a:endCxn id="13" idx="1"/>
          </p:cNvCxnSpPr>
          <p:nvPr/>
        </p:nvCxnSpPr>
        <p:spPr>
          <a:xfrm flipV="1">
            <a:off x="4800600" y="1480066"/>
            <a:ext cx="1524000" cy="1034534"/>
          </a:xfrm>
          <a:prstGeom prst="line">
            <a:avLst/>
          </a:prstGeom>
        </p:spPr>
        <p:style>
          <a:lnRef idx="3">
            <a:schemeClr val="accent1"/>
          </a:lnRef>
          <a:fillRef idx="0">
            <a:schemeClr val="accent1"/>
          </a:fillRef>
          <a:effectRef idx="2">
            <a:schemeClr val="accent1"/>
          </a:effectRef>
          <a:fontRef idx="minor">
            <a:schemeClr val="tx1"/>
          </a:fontRef>
        </p:style>
      </p:cxnSp>
      <p:cxnSp>
        <p:nvCxnSpPr>
          <p:cNvPr id="27" name="Straight Connector 26"/>
          <p:cNvCxnSpPr>
            <a:endCxn id="8" idx="1"/>
          </p:cNvCxnSpPr>
          <p:nvPr/>
        </p:nvCxnSpPr>
        <p:spPr>
          <a:xfrm flipV="1">
            <a:off x="4876800" y="2380566"/>
            <a:ext cx="1524000" cy="134034"/>
          </a:xfrm>
          <a:prstGeom prst="line">
            <a:avLst/>
          </a:prstGeom>
        </p:spPr>
        <p:style>
          <a:lnRef idx="3">
            <a:schemeClr val="accent1"/>
          </a:lnRef>
          <a:fillRef idx="0">
            <a:schemeClr val="accent1"/>
          </a:fillRef>
          <a:effectRef idx="2">
            <a:schemeClr val="accent1"/>
          </a:effectRef>
          <a:fontRef idx="minor">
            <a:schemeClr val="tx1"/>
          </a:fontRef>
        </p:style>
      </p:cxnSp>
      <p:cxnSp>
        <p:nvCxnSpPr>
          <p:cNvPr id="30" name="Straight Connector 29"/>
          <p:cNvCxnSpPr>
            <a:endCxn id="9" idx="1"/>
          </p:cNvCxnSpPr>
          <p:nvPr/>
        </p:nvCxnSpPr>
        <p:spPr>
          <a:xfrm>
            <a:off x="5410200" y="3048000"/>
            <a:ext cx="1066800" cy="614065"/>
          </a:xfrm>
          <a:prstGeom prst="line">
            <a:avLst/>
          </a:prstGeom>
        </p:spPr>
        <p:style>
          <a:lnRef idx="3">
            <a:schemeClr val="accent1"/>
          </a:lnRef>
          <a:fillRef idx="0">
            <a:schemeClr val="accent1"/>
          </a:fillRef>
          <a:effectRef idx="2">
            <a:schemeClr val="accent1"/>
          </a:effectRef>
          <a:fontRef idx="minor">
            <a:schemeClr val="tx1"/>
          </a:fontRef>
        </p:style>
      </p:cxnSp>
      <p:cxnSp>
        <p:nvCxnSpPr>
          <p:cNvPr id="33" name="Straight Connector 32"/>
          <p:cNvCxnSpPr>
            <a:endCxn id="10" idx="1"/>
          </p:cNvCxnSpPr>
          <p:nvPr/>
        </p:nvCxnSpPr>
        <p:spPr>
          <a:xfrm>
            <a:off x="4495800" y="3048000"/>
            <a:ext cx="1981200" cy="1770966"/>
          </a:xfrm>
          <a:prstGeom prst="line">
            <a:avLst/>
          </a:prstGeom>
        </p:spPr>
        <p:style>
          <a:lnRef idx="3">
            <a:schemeClr val="accent1"/>
          </a:lnRef>
          <a:fillRef idx="0">
            <a:schemeClr val="accent1"/>
          </a:fillRef>
          <a:effectRef idx="2">
            <a:schemeClr val="accent1"/>
          </a:effectRef>
          <a:fontRef idx="minor">
            <a:schemeClr val="tx1"/>
          </a:fontRef>
        </p:style>
      </p:cxnSp>
      <p:cxnSp>
        <p:nvCxnSpPr>
          <p:cNvPr id="35" name="Straight Connector 34"/>
          <p:cNvCxnSpPr>
            <a:endCxn id="4" idx="0"/>
          </p:cNvCxnSpPr>
          <p:nvPr/>
        </p:nvCxnSpPr>
        <p:spPr>
          <a:xfrm rot="16200000" flipH="1">
            <a:off x="2571750" y="704850"/>
            <a:ext cx="1828800" cy="1790700"/>
          </a:xfrm>
          <a:prstGeom prst="line">
            <a:avLst/>
          </a:prstGeom>
        </p:spPr>
        <p:style>
          <a:lnRef idx="3">
            <a:schemeClr val="accent1"/>
          </a:lnRef>
          <a:fillRef idx="0">
            <a:schemeClr val="accent1"/>
          </a:fillRef>
          <a:effectRef idx="2">
            <a:schemeClr val="accent1"/>
          </a:effectRef>
          <a:fontRef idx="minor">
            <a:schemeClr val="tx1"/>
          </a:fontRef>
        </p:style>
      </p:cxnSp>
      <p:cxnSp>
        <p:nvCxnSpPr>
          <p:cNvPr id="36" name="Straight Connector 35"/>
          <p:cNvCxnSpPr/>
          <p:nvPr/>
        </p:nvCxnSpPr>
        <p:spPr>
          <a:xfrm>
            <a:off x="2514600" y="1905000"/>
            <a:ext cx="1776070" cy="591234"/>
          </a:xfrm>
          <a:prstGeom prst="line">
            <a:avLst/>
          </a:prstGeom>
        </p:spPr>
        <p:style>
          <a:lnRef idx="3">
            <a:schemeClr val="accent1"/>
          </a:lnRef>
          <a:fillRef idx="0">
            <a:schemeClr val="accent1"/>
          </a:fillRef>
          <a:effectRef idx="2">
            <a:schemeClr val="accent1"/>
          </a:effectRef>
          <a:fontRef idx="minor">
            <a:schemeClr val="tx1"/>
          </a:fontRef>
        </p:style>
      </p:cxnSp>
      <p:cxnSp>
        <p:nvCxnSpPr>
          <p:cNvPr id="40" name="Straight Connector 39"/>
          <p:cNvCxnSpPr>
            <a:stCxn id="12" idx="3"/>
          </p:cNvCxnSpPr>
          <p:nvPr/>
        </p:nvCxnSpPr>
        <p:spPr>
          <a:xfrm flipV="1">
            <a:off x="2605430" y="2971800"/>
            <a:ext cx="747370" cy="233065"/>
          </a:xfrm>
          <a:prstGeom prst="line">
            <a:avLst/>
          </a:prstGeom>
        </p:spPr>
        <p:style>
          <a:lnRef idx="3">
            <a:schemeClr val="accent1"/>
          </a:lnRef>
          <a:fillRef idx="0">
            <a:schemeClr val="accent1"/>
          </a:fillRef>
          <a:effectRef idx="2">
            <a:schemeClr val="accent1"/>
          </a:effectRef>
          <a:fontRef idx="minor">
            <a:schemeClr val="tx1"/>
          </a:fontRef>
        </p:style>
      </p:cxnSp>
      <p:cxnSp>
        <p:nvCxnSpPr>
          <p:cNvPr id="43" name="Straight Connector 42"/>
          <p:cNvCxnSpPr/>
          <p:nvPr/>
        </p:nvCxnSpPr>
        <p:spPr>
          <a:xfrm rot="5400000" flipH="1" flipV="1">
            <a:off x="2590800" y="3048000"/>
            <a:ext cx="1600200" cy="1600200"/>
          </a:xfrm>
          <a:prstGeom prst="line">
            <a:avLst/>
          </a:prstGeom>
        </p:spPr>
        <p:style>
          <a:lnRef idx="3">
            <a:schemeClr val="accent1"/>
          </a:lnRef>
          <a:fillRef idx="0">
            <a:schemeClr val="accent1"/>
          </a:fillRef>
          <a:effectRef idx="2">
            <a:schemeClr val="accent1"/>
          </a:effectRef>
          <a:fontRef idx="minor">
            <a:schemeClr val="tx1"/>
          </a:fontRef>
        </p:style>
      </p:cxn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52800" y="2514600"/>
            <a:ext cx="2514600" cy="533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lvl="0" algn="ctr"/>
            <a:endParaRPr lang="en-US" sz="2400" b="1" dirty="0" smtClean="0"/>
          </a:p>
          <a:p>
            <a:pPr lvl="0" algn="ctr"/>
            <a:r>
              <a:rPr lang="en-US" sz="2400" b="1" dirty="0" smtClean="0"/>
              <a:t>psychological</a:t>
            </a:r>
          </a:p>
          <a:p>
            <a:pPr algn="ctr"/>
            <a:endParaRPr lang="en-US" dirty="0"/>
          </a:p>
        </p:txBody>
      </p:sp>
      <p:sp>
        <p:nvSpPr>
          <p:cNvPr id="7" name="TextBox 6"/>
          <p:cNvSpPr txBox="1"/>
          <p:nvPr/>
        </p:nvSpPr>
        <p:spPr>
          <a:xfrm>
            <a:off x="304800" y="4191000"/>
            <a:ext cx="230063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en-US" b="1" dirty="0" smtClean="0"/>
              <a:t>Feedback and reinforcement</a:t>
            </a:r>
            <a:endParaRPr lang="en-US" dirty="0"/>
          </a:p>
        </p:txBody>
      </p:sp>
      <p:sp>
        <p:nvSpPr>
          <p:cNvPr id="8" name="TextBox 7"/>
          <p:cNvSpPr txBox="1"/>
          <p:nvPr/>
        </p:nvSpPr>
        <p:spPr>
          <a:xfrm>
            <a:off x="6400800" y="2057400"/>
            <a:ext cx="2300630"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en-US" b="1" dirty="0" smtClean="0"/>
              <a:t>Fostering creativity and self expression</a:t>
            </a:r>
            <a:endParaRPr lang="en-US" b="1" dirty="0"/>
          </a:p>
        </p:txBody>
      </p:sp>
      <p:sp>
        <p:nvSpPr>
          <p:cNvPr id="9" name="TextBox 8"/>
          <p:cNvSpPr txBox="1"/>
          <p:nvPr/>
        </p:nvSpPr>
        <p:spPr>
          <a:xfrm>
            <a:off x="6477000" y="3200400"/>
            <a:ext cx="230063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en-US" b="1" dirty="0" smtClean="0"/>
              <a:t>Encouraging self learning</a:t>
            </a:r>
            <a:endParaRPr lang="en-US" b="1" dirty="0"/>
          </a:p>
        </p:txBody>
      </p:sp>
      <p:sp>
        <p:nvSpPr>
          <p:cNvPr id="10" name="TextBox 9"/>
          <p:cNvSpPr txBox="1"/>
          <p:nvPr/>
        </p:nvSpPr>
        <p:spPr>
          <a:xfrm>
            <a:off x="6477000" y="4495800"/>
            <a:ext cx="230063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en-US" b="1" dirty="0" smtClean="0"/>
              <a:t>Utilizing group dynamics</a:t>
            </a:r>
            <a:endParaRPr lang="en-US" b="1" dirty="0"/>
          </a:p>
        </p:txBody>
      </p:sp>
      <p:sp>
        <p:nvSpPr>
          <p:cNvPr id="11" name="TextBox 10"/>
          <p:cNvSpPr txBox="1"/>
          <p:nvPr/>
        </p:nvSpPr>
        <p:spPr>
          <a:xfrm>
            <a:off x="4953000" y="5562600"/>
            <a:ext cx="230063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en-US" b="1" dirty="0" smtClean="0"/>
              <a:t>Providing training to senses</a:t>
            </a:r>
            <a:endParaRPr lang="en-US" b="1" dirty="0"/>
          </a:p>
        </p:txBody>
      </p:sp>
      <p:sp>
        <p:nvSpPr>
          <p:cNvPr id="12" name="TextBox 11"/>
          <p:cNvSpPr txBox="1"/>
          <p:nvPr/>
        </p:nvSpPr>
        <p:spPr>
          <a:xfrm>
            <a:off x="304800" y="2743200"/>
            <a:ext cx="230063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en-US" b="1" dirty="0" smtClean="0"/>
              <a:t>Change, rest and recreation</a:t>
            </a:r>
            <a:endParaRPr lang="en-US" b="1" dirty="0"/>
          </a:p>
        </p:txBody>
      </p:sp>
      <p:sp>
        <p:nvSpPr>
          <p:cNvPr id="13" name="TextBox 12"/>
          <p:cNvSpPr txBox="1"/>
          <p:nvPr/>
        </p:nvSpPr>
        <p:spPr>
          <a:xfrm>
            <a:off x="6324600" y="762000"/>
            <a:ext cx="2300630"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r>
              <a:rPr lang="en-US" b="1" dirty="0" smtClean="0"/>
              <a:t>Remedial teaching</a:t>
            </a:r>
            <a:endParaRPr lang="en-US" b="1" dirty="0"/>
          </a:p>
        </p:txBody>
      </p:sp>
      <p:sp>
        <p:nvSpPr>
          <p:cNvPr id="14" name="TextBox 13"/>
          <p:cNvSpPr txBox="1"/>
          <p:nvPr/>
        </p:nvSpPr>
        <p:spPr>
          <a:xfrm>
            <a:off x="2209800" y="5486400"/>
            <a:ext cx="230063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en-US" b="1" dirty="0" smtClean="0"/>
              <a:t>Sympathy and co-operation</a:t>
            </a:r>
            <a:endParaRPr lang="en-US" b="1" dirty="0"/>
          </a:p>
        </p:txBody>
      </p:sp>
      <p:sp>
        <p:nvSpPr>
          <p:cNvPr id="15" name="TextBox 14"/>
          <p:cNvSpPr txBox="1"/>
          <p:nvPr/>
        </p:nvSpPr>
        <p:spPr>
          <a:xfrm>
            <a:off x="304800" y="1600200"/>
            <a:ext cx="230063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en-US" b="1" dirty="0" smtClean="0"/>
              <a:t>Repetition and exercise</a:t>
            </a:r>
            <a:endParaRPr lang="en-US" b="1" dirty="0"/>
          </a:p>
        </p:txBody>
      </p:sp>
      <p:sp>
        <p:nvSpPr>
          <p:cNvPr id="17" name="TextBox 16"/>
          <p:cNvSpPr txBox="1"/>
          <p:nvPr/>
        </p:nvSpPr>
        <p:spPr>
          <a:xfrm>
            <a:off x="533400" y="609600"/>
            <a:ext cx="205740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en-US" b="1" dirty="0" smtClean="0"/>
              <a:t>Motivation and interest</a:t>
            </a:r>
            <a:endParaRPr lang="en-US" b="1" dirty="0"/>
          </a:p>
        </p:txBody>
      </p:sp>
      <p:cxnSp>
        <p:nvCxnSpPr>
          <p:cNvPr id="20" name="Straight Connector 19"/>
          <p:cNvCxnSpPr/>
          <p:nvPr/>
        </p:nvCxnSpPr>
        <p:spPr>
          <a:xfrm rot="5400000" flipH="1" flipV="1">
            <a:off x="2295183" y="3572217"/>
            <a:ext cx="2420034" cy="1371600"/>
          </a:xfrm>
          <a:prstGeom prst="line">
            <a:avLst/>
          </a:prstGeom>
        </p:spPr>
        <p:style>
          <a:lnRef idx="3">
            <a:schemeClr val="accent1"/>
          </a:lnRef>
          <a:fillRef idx="0">
            <a:schemeClr val="accent1"/>
          </a:fillRef>
          <a:effectRef idx="2">
            <a:schemeClr val="accent1"/>
          </a:effectRef>
          <a:fontRef idx="minor">
            <a:schemeClr val="tx1"/>
          </a:fontRef>
        </p:style>
      </p:cxnSp>
      <p:cxnSp>
        <p:nvCxnSpPr>
          <p:cNvPr id="22" name="Straight Connector 21"/>
          <p:cNvCxnSpPr/>
          <p:nvPr/>
        </p:nvCxnSpPr>
        <p:spPr>
          <a:xfrm rot="16200000" flipV="1">
            <a:off x="3962400" y="3581400"/>
            <a:ext cx="2438400" cy="1371600"/>
          </a:xfrm>
          <a:prstGeom prst="line">
            <a:avLst/>
          </a:prstGeom>
        </p:spPr>
        <p:style>
          <a:lnRef idx="3">
            <a:schemeClr val="accent1"/>
          </a:lnRef>
          <a:fillRef idx="0">
            <a:schemeClr val="accent1"/>
          </a:fillRef>
          <a:effectRef idx="2">
            <a:schemeClr val="accent1"/>
          </a:effectRef>
          <a:fontRef idx="minor">
            <a:schemeClr val="tx1"/>
          </a:fontRef>
        </p:style>
      </p:cxnSp>
      <p:cxnSp>
        <p:nvCxnSpPr>
          <p:cNvPr id="24" name="Straight Connector 23"/>
          <p:cNvCxnSpPr>
            <a:endCxn id="13" idx="1"/>
          </p:cNvCxnSpPr>
          <p:nvPr/>
        </p:nvCxnSpPr>
        <p:spPr>
          <a:xfrm rot="5400000" flipH="1" flipV="1">
            <a:off x="4892933" y="1006733"/>
            <a:ext cx="1491734" cy="1371600"/>
          </a:xfrm>
          <a:prstGeom prst="line">
            <a:avLst/>
          </a:prstGeom>
        </p:spPr>
        <p:style>
          <a:lnRef idx="3">
            <a:schemeClr val="accent1"/>
          </a:lnRef>
          <a:fillRef idx="0">
            <a:schemeClr val="accent1"/>
          </a:fillRef>
          <a:effectRef idx="2">
            <a:schemeClr val="accent1"/>
          </a:effectRef>
          <a:fontRef idx="minor">
            <a:schemeClr val="tx1"/>
          </a:fontRef>
        </p:style>
      </p:cxnSp>
      <p:cxnSp>
        <p:nvCxnSpPr>
          <p:cNvPr id="27" name="Straight Connector 26"/>
          <p:cNvCxnSpPr>
            <a:endCxn id="8" idx="1"/>
          </p:cNvCxnSpPr>
          <p:nvPr/>
        </p:nvCxnSpPr>
        <p:spPr>
          <a:xfrm>
            <a:off x="4876800" y="2514600"/>
            <a:ext cx="1524000" cy="4465"/>
          </a:xfrm>
          <a:prstGeom prst="line">
            <a:avLst/>
          </a:prstGeom>
        </p:spPr>
        <p:style>
          <a:lnRef idx="3">
            <a:schemeClr val="accent1"/>
          </a:lnRef>
          <a:fillRef idx="0">
            <a:schemeClr val="accent1"/>
          </a:fillRef>
          <a:effectRef idx="2">
            <a:schemeClr val="accent1"/>
          </a:effectRef>
          <a:fontRef idx="minor">
            <a:schemeClr val="tx1"/>
          </a:fontRef>
        </p:style>
      </p:cxnSp>
      <p:cxnSp>
        <p:nvCxnSpPr>
          <p:cNvPr id="30" name="Straight Connector 29"/>
          <p:cNvCxnSpPr>
            <a:endCxn id="9" idx="1"/>
          </p:cNvCxnSpPr>
          <p:nvPr/>
        </p:nvCxnSpPr>
        <p:spPr>
          <a:xfrm>
            <a:off x="5410200" y="3048000"/>
            <a:ext cx="1066800" cy="475566"/>
          </a:xfrm>
          <a:prstGeom prst="line">
            <a:avLst/>
          </a:prstGeom>
        </p:spPr>
        <p:style>
          <a:lnRef idx="3">
            <a:schemeClr val="accent1"/>
          </a:lnRef>
          <a:fillRef idx="0">
            <a:schemeClr val="accent1"/>
          </a:fillRef>
          <a:effectRef idx="2">
            <a:schemeClr val="accent1"/>
          </a:effectRef>
          <a:fontRef idx="minor">
            <a:schemeClr val="tx1"/>
          </a:fontRef>
        </p:style>
      </p:cxnSp>
      <p:cxnSp>
        <p:nvCxnSpPr>
          <p:cNvPr id="33" name="Straight Connector 32"/>
          <p:cNvCxnSpPr>
            <a:endCxn id="10" idx="1"/>
          </p:cNvCxnSpPr>
          <p:nvPr/>
        </p:nvCxnSpPr>
        <p:spPr>
          <a:xfrm>
            <a:off x="4495800" y="3048000"/>
            <a:ext cx="1981200" cy="1770966"/>
          </a:xfrm>
          <a:prstGeom prst="line">
            <a:avLst/>
          </a:prstGeom>
        </p:spPr>
        <p:style>
          <a:lnRef idx="3">
            <a:schemeClr val="accent1"/>
          </a:lnRef>
          <a:fillRef idx="0">
            <a:schemeClr val="accent1"/>
          </a:fillRef>
          <a:effectRef idx="2">
            <a:schemeClr val="accent1"/>
          </a:effectRef>
          <a:fontRef idx="minor">
            <a:schemeClr val="tx1"/>
          </a:fontRef>
        </p:style>
      </p:cxnSp>
      <p:cxnSp>
        <p:nvCxnSpPr>
          <p:cNvPr id="35" name="Straight Connector 34"/>
          <p:cNvCxnSpPr>
            <a:endCxn id="4" idx="0"/>
          </p:cNvCxnSpPr>
          <p:nvPr/>
        </p:nvCxnSpPr>
        <p:spPr>
          <a:xfrm>
            <a:off x="2590800" y="685800"/>
            <a:ext cx="2019300" cy="1828800"/>
          </a:xfrm>
          <a:prstGeom prst="line">
            <a:avLst/>
          </a:prstGeom>
        </p:spPr>
        <p:style>
          <a:lnRef idx="3">
            <a:schemeClr val="accent1"/>
          </a:lnRef>
          <a:fillRef idx="0">
            <a:schemeClr val="accent1"/>
          </a:fillRef>
          <a:effectRef idx="2">
            <a:schemeClr val="accent1"/>
          </a:effectRef>
          <a:fontRef idx="minor">
            <a:schemeClr val="tx1"/>
          </a:fontRef>
        </p:style>
      </p:cxnSp>
      <p:cxnSp>
        <p:nvCxnSpPr>
          <p:cNvPr id="36" name="Straight Connector 35"/>
          <p:cNvCxnSpPr/>
          <p:nvPr/>
        </p:nvCxnSpPr>
        <p:spPr>
          <a:xfrm>
            <a:off x="2514600" y="1905000"/>
            <a:ext cx="1776070" cy="591234"/>
          </a:xfrm>
          <a:prstGeom prst="line">
            <a:avLst/>
          </a:prstGeom>
        </p:spPr>
        <p:style>
          <a:lnRef idx="3">
            <a:schemeClr val="accent1"/>
          </a:lnRef>
          <a:fillRef idx="0">
            <a:schemeClr val="accent1"/>
          </a:fillRef>
          <a:effectRef idx="2">
            <a:schemeClr val="accent1"/>
          </a:effectRef>
          <a:fontRef idx="minor">
            <a:schemeClr val="tx1"/>
          </a:fontRef>
        </p:style>
      </p:cxnSp>
      <p:cxnSp>
        <p:nvCxnSpPr>
          <p:cNvPr id="40" name="Straight Connector 39"/>
          <p:cNvCxnSpPr>
            <a:stCxn id="12" idx="3"/>
          </p:cNvCxnSpPr>
          <p:nvPr/>
        </p:nvCxnSpPr>
        <p:spPr>
          <a:xfrm flipV="1">
            <a:off x="2605430" y="2971801"/>
            <a:ext cx="747370" cy="94565"/>
          </a:xfrm>
          <a:prstGeom prst="line">
            <a:avLst/>
          </a:prstGeom>
        </p:spPr>
        <p:style>
          <a:lnRef idx="3">
            <a:schemeClr val="accent1"/>
          </a:lnRef>
          <a:fillRef idx="0">
            <a:schemeClr val="accent1"/>
          </a:fillRef>
          <a:effectRef idx="2">
            <a:schemeClr val="accent1"/>
          </a:effectRef>
          <a:fontRef idx="minor">
            <a:schemeClr val="tx1"/>
          </a:fontRef>
        </p:style>
      </p:cxnSp>
      <p:cxnSp>
        <p:nvCxnSpPr>
          <p:cNvPr id="43" name="Straight Connector 42"/>
          <p:cNvCxnSpPr/>
          <p:nvPr/>
        </p:nvCxnSpPr>
        <p:spPr>
          <a:xfrm rot="5400000" flipH="1" flipV="1">
            <a:off x="2590800" y="3048000"/>
            <a:ext cx="1600200" cy="1600200"/>
          </a:xfrm>
          <a:prstGeom prst="line">
            <a:avLst/>
          </a:prstGeom>
        </p:spPr>
        <p:style>
          <a:lnRef idx="3">
            <a:schemeClr val="accent1"/>
          </a:lnRef>
          <a:fillRef idx="0">
            <a:schemeClr val="accent1"/>
          </a:fillRef>
          <a:effectRef idx="2">
            <a:schemeClr val="accent1"/>
          </a:effectRef>
          <a:fontRef idx="minor">
            <a:schemeClr val="tx1"/>
          </a:fontRef>
        </p:style>
      </p:cxn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200000"/>
              </a:lnSpc>
            </a:pPr>
            <a:r>
              <a:rPr lang="en-US" b="1" dirty="0" smtClean="0"/>
              <a:t>Aims at quickening the interest of the students</a:t>
            </a:r>
          </a:p>
          <a:p>
            <a:pPr>
              <a:lnSpc>
                <a:spcPct val="200000"/>
              </a:lnSpc>
            </a:pPr>
            <a:r>
              <a:rPr lang="en-US" b="1" dirty="0" smtClean="0"/>
              <a:t>They make learning </a:t>
            </a:r>
            <a:r>
              <a:rPr lang="en-US" b="1" dirty="0" err="1" smtClean="0"/>
              <a:t>inspirationsl</a:t>
            </a:r>
            <a:r>
              <a:rPr lang="en-US" b="1" dirty="0" smtClean="0"/>
              <a:t>, interesting effective and meaningful.</a:t>
            </a:r>
          </a:p>
        </p:txBody>
      </p:sp>
      <p:sp>
        <p:nvSpPr>
          <p:cNvPr id="3" name="Title 2"/>
          <p:cNvSpPr>
            <a:spLocks noGrp="1"/>
          </p:cNvSpPr>
          <p:nvPr>
            <p:ph type="title"/>
          </p:nvPr>
        </p:nvSpPr>
        <p:spPr/>
        <p:txBody>
          <a:bodyPr/>
          <a:lstStyle/>
          <a:p>
            <a:r>
              <a:rPr lang="en-US" dirty="0" smtClean="0"/>
              <a:t>Maxims of teaching</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200000"/>
              </a:lnSpc>
            </a:pPr>
            <a:r>
              <a:rPr lang="en-US" b="1" dirty="0" smtClean="0"/>
              <a:t>Bring the students attentive</a:t>
            </a:r>
          </a:p>
          <a:p>
            <a:pPr>
              <a:lnSpc>
                <a:spcPct val="200000"/>
              </a:lnSpc>
            </a:pPr>
            <a:r>
              <a:rPr lang="en-US" b="1" dirty="0" smtClean="0"/>
              <a:t>Bring clarity, comprehensiveness and totality to the teaching learning</a:t>
            </a:r>
          </a:p>
          <a:p>
            <a:pPr>
              <a:lnSpc>
                <a:spcPct val="200000"/>
              </a:lnSpc>
            </a:pPr>
            <a:r>
              <a:rPr lang="en-US" b="1" dirty="0" smtClean="0"/>
              <a:t>Make students active in learning</a:t>
            </a: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52800" y="2286000"/>
            <a:ext cx="2514600" cy="1143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lvl="0" algn="ctr"/>
            <a:endParaRPr lang="en-US" sz="2400" b="1" dirty="0" smtClean="0"/>
          </a:p>
          <a:p>
            <a:pPr lvl="0" algn="ctr"/>
            <a:r>
              <a:rPr lang="en-US" sz="2400" b="1" dirty="0" smtClean="0"/>
              <a:t>Maxims  of teaching</a:t>
            </a:r>
          </a:p>
          <a:p>
            <a:pPr algn="ctr"/>
            <a:endParaRPr lang="en-US" dirty="0"/>
          </a:p>
        </p:txBody>
      </p:sp>
      <p:sp>
        <p:nvSpPr>
          <p:cNvPr id="7" name="TextBox 6"/>
          <p:cNvSpPr txBox="1"/>
          <p:nvPr/>
        </p:nvSpPr>
        <p:spPr>
          <a:xfrm>
            <a:off x="304800" y="4191000"/>
            <a:ext cx="230063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en-US" b="1" dirty="0" smtClean="0"/>
              <a:t>Concrete to abstract</a:t>
            </a:r>
            <a:endParaRPr lang="en-US" dirty="0"/>
          </a:p>
        </p:txBody>
      </p:sp>
      <p:sp>
        <p:nvSpPr>
          <p:cNvPr id="8" name="TextBox 7"/>
          <p:cNvSpPr txBox="1"/>
          <p:nvPr/>
        </p:nvSpPr>
        <p:spPr>
          <a:xfrm>
            <a:off x="6553200" y="2819400"/>
            <a:ext cx="230063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en-US" b="1" dirty="0" smtClean="0"/>
              <a:t>Psychological to logical</a:t>
            </a:r>
            <a:endParaRPr lang="en-US" b="1" dirty="0"/>
          </a:p>
        </p:txBody>
      </p:sp>
      <p:sp>
        <p:nvSpPr>
          <p:cNvPr id="9" name="TextBox 8"/>
          <p:cNvSpPr txBox="1"/>
          <p:nvPr/>
        </p:nvSpPr>
        <p:spPr>
          <a:xfrm>
            <a:off x="6477000" y="3657600"/>
            <a:ext cx="230063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en-US" b="1" dirty="0" smtClean="0"/>
              <a:t>Proceed inductively</a:t>
            </a:r>
            <a:endParaRPr lang="en-US" b="1" dirty="0"/>
          </a:p>
        </p:txBody>
      </p:sp>
      <p:sp>
        <p:nvSpPr>
          <p:cNvPr id="10" name="TextBox 9"/>
          <p:cNvSpPr txBox="1"/>
          <p:nvPr/>
        </p:nvSpPr>
        <p:spPr>
          <a:xfrm>
            <a:off x="6400800" y="4724400"/>
            <a:ext cx="230063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en-US" b="1" dirty="0" smtClean="0"/>
              <a:t>Empirical to rational</a:t>
            </a:r>
            <a:endParaRPr lang="en-US" b="1" dirty="0"/>
          </a:p>
        </p:txBody>
      </p:sp>
      <p:sp>
        <p:nvSpPr>
          <p:cNvPr id="11" name="TextBox 10"/>
          <p:cNvSpPr txBox="1"/>
          <p:nvPr/>
        </p:nvSpPr>
        <p:spPr>
          <a:xfrm>
            <a:off x="4343400" y="5562600"/>
            <a:ext cx="230063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en-US" b="1" dirty="0" smtClean="0"/>
              <a:t>Particular to general</a:t>
            </a:r>
            <a:endParaRPr lang="en-US" b="1" dirty="0"/>
          </a:p>
        </p:txBody>
      </p:sp>
      <p:sp>
        <p:nvSpPr>
          <p:cNvPr id="12" name="TextBox 11"/>
          <p:cNvSpPr txBox="1"/>
          <p:nvPr/>
        </p:nvSpPr>
        <p:spPr>
          <a:xfrm>
            <a:off x="304800" y="2743200"/>
            <a:ext cx="2300630"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en-US" b="1" dirty="0" smtClean="0"/>
              <a:t>Simple to complex</a:t>
            </a:r>
            <a:endParaRPr lang="en-US" b="1" dirty="0"/>
          </a:p>
        </p:txBody>
      </p:sp>
      <p:sp>
        <p:nvSpPr>
          <p:cNvPr id="13" name="TextBox 12"/>
          <p:cNvSpPr txBox="1"/>
          <p:nvPr/>
        </p:nvSpPr>
        <p:spPr>
          <a:xfrm>
            <a:off x="6400800" y="914400"/>
            <a:ext cx="2300630"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r>
              <a:rPr lang="en-US" b="1" dirty="0" smtClean="0"/>
              <a:t>Whole to part</a:t>
            </a:r>
            <a:endParaRPr lang="en-US" b="1" dirty="0"/>
          </a:p>
        </p:txBody>
      </p:sp>
      <p:sp>
        <p:nvSpPr>
          <p:cNvPr id="14" name="TextBox 13"/>
          <p:cNvSpPr txBox="1"/>
          <p:nvPr/>
        </p:nvSpPr>
        <p:spPr>
          <a:xfrm>
            <a:off x="1752600" y="5334000"/>
            <a:ext cx="230063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en-US" b="1" dirty="0" smtClean="0"/>
              <a:t>Indefinite to definite</a:t>
            </a:r>
            <a:endParaRPr lang="en-US" b="1" dirty="0"/>
          </a:p>
        </p:txBody>
      </p:sp>
      <p:sp>
        <p:nvSpPr>
          <p:cNvPr id="15" name="TextBox 14"/>
          <p:cNvSpPr txBox="1"/>
          <p:nvPr/>
        </p:nvSpPr>
        <p:spPr>
          <a:xfrm>
            <a:off x="304800" y="1600200"/>
            <a:ext cx="2300630"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en-US" b="1" dirty="0" smtClean="0"/>
              <a:t>Easy to difficult</a:t>
            </a:r>
            <a:endParaRPr lang="en-US" b="1" dirty="0"/>
          </a:p>
        </p:txBody>
      </p:sp>
      <p:sp>
        <p:nvSpPr>
          <p:cNvPr id="17" name="TextBox 16"/>
          <p:cNvSpPr txBox="1"/>
          <p:nvPr/>
        </p:nvSpPr>
        <p:spPr>
          <a:xfrm>
            <a:off x="533400" y="609600"/>
            <a:ext cx="205740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lgn="ctr"/>
            <a:r>
              <a:rPr lang="en-US" b="1" dirty="0" smtClean="0"/>
              <a:t>From known to unknown</a:t>
            </a:r>
            <a:endParaRPr lang="en-US" b="1" dirty="0"/>
          </a:p>
        </p:txBody>
      </p:sp>
      <p:cxnSp>
        <p:nvCxnSpPr>
          <p:cNvPr id="20" name="Straight Connector 19"/>
          <p:cNvCxnSpPr>
            <a:stCxn id="14" idx="0"/>
          </p:cNvCxnSpPr>
          <p:nvPr/>
        </p:nvCxnSpPr>
        <p:spPr>
          <a:xfrm rot="5400000" flipH="1" flipV="1">
            <a:off x="2518257" y="3889858"/>
            <a:ext cx="1828800" cy="1059485"/>
          </a:xfrm>
          <a:prstGeom prst="line">
            <a:avLst/>
          </a:prstGeom>
        </p:spPr>
        <p:style>
          <a:lnRef idx="3">
            <a:schemeClr val="accent1"/>
          </a:lnRef>
          <a:fillRef idx="0">
            <a:schemeClr val="accent1"/>
          </a:fillRef>
          <a:effectRef idx="2">
            <a:schemeClr val="accent1"/>
          </a:effectRef>
          <a:fontRef idx="minor">
            <a:schemeClr val="tx1"/>
          </a:fontRef>
        </p:style>
      </p:cxnSp>
      <p:cxnSp>
        <p:nvCxnSpPr>
          <p:cNvPr id="22" name="Straight Connector 21"/>
          <p:cNvCxnSpPr/>
          <p:nvPr/>
        </p:nvCxnSpPr>
        <p:spPr>
          <a:xfrm rot="16200000" flipV="1">
            <a:off x="4076700" y="4229100"/>
            <a:ext cx="1981200" cy="533400"/>
          </a:xfrm>
          <a:prstGeom prst="line">
            <a:avLst/>
          </a:prstGeom>
        </p:spPr>
        <p:style>
          <a:lnRef idx="3">
            <a:schemeClr val="accent1"/>
          </a:lnRef>
          <a:fillRef idx="0">
            <a:schemeClr val="accent1"/>
          </a:fillRef>
          <a:effectRef idx="2">
            <a:schemeClr val="accent1"/>
          </a:effectRef>
          <a:fontRef idx="minor">
            <a:schemeClr val="tx1"/>
          </a:fontRef>
        </p:style>
      </p:cxnSp>
      <p:cxnSp>
        <p:nvCxnSpPr>
          <p:cNvPr id="24" name="Straight Connector 23"/>
          <p:cNvCxnSpPr>
            <a:endCxn id="13" idx="1"/>
          </p:cNvCxnSpPr>
          <p:nvPr/>
        </p:nvCxnSpPr>
        <p:spPr>
          <a:xfrm rot="5400000" flipH="1" flipV="1">
            <a:off x="5312033" y="1121033"/>
            <a:ext cx="1110734" cy="1066800"/>
          </a:xfrm>
          <a:prstGeom prst="line">
            <a:avLst/>
          </a:prstGeom>
        </p:spPr>
        <p:style>
          <a:lnRef idx="3">
            <a:schemeClr val="accent1"/>
          </a:lnRef>
          <a:fillRef idx="0">
            <a:schemeClr val="accent1"/>
          </a:fillRef>
          <a:effectRef idx="2">
            <a:schemeClr val="accent1"/>
          </a:effectRef>
          <a:fontRef idx="minor">
            <a:schemeClr val="tx1"/>
          </a:fontRef>
        </p:style>
      </p:cxnSp>
      <p:cxnSp>
        <p:nvCxnSpPr>
          <p:cNvPr id="27" name="Straight Connector 26"/>
          <p:cNvCxnSpPr>
            <a:endCxn id="8" idx="1"/>
          </p:cNvCxnSpPr>
          <p:nvPr/>
        </p:nvCxnSpPr>
        <p:spPr>
          <a:xfrm flipV="1">
            <a:off x="5943600" y="3142566"/>
            <a:ext cx="609600" cy="57834"/>
          </a:xfrm>
          <a:prstGeom prst="line">
            <a:avLst/>
          </a:prstGeom>
        </p:spPr>
        <p:style>
          <a:lnRef idx="3">
            <a:schemeClr val="accent1"/>
          </a:lnRef>
          <a:fillRef idx="0">
            <a:schemeClr val="accent1"/>
          </a:fillRef>
          <a:effectRef idx="2">
            <a:schemeClr val="accent1"/>
          </a:effectRef>
          <a:fontRef idx="minor">
            <a:schemeClr val="tx1"/>
          </a:fontRef>
        </p:style>
      </p:cxnSp>
      <p:cxnSp>
        <p:nvCxnSpPr>
          <p:cNvPr id="30" name="Straight Connector 29"/>
          <p:cNvCxnSpPr>
            <a:endCxn id="9" idx="1"/>
          </p:cNvCxnSpPr>
          <p:nvPr/>
        </p:nvCxnSpPr>
        <p:spPr>
          <a:xfrm>
            <a:off x="5410200" y="3505200"/>
            <a:ext cx="1066800" cy="475566"/>
          </a:xfrm>
          <a:prstGeom prst="line">
            <a:avLst/>
          </a:prstGeom>
        </p:spPr>
        <p:style>
          <a:lnRef idx="3">
            <a:schemeClr val="accent1"/>
          </a:lnRef>
          <a:fillRef idx="0">
            <a:schemeClr val="accent1"/>
          </a:fillRef>
          <a:effectRef idx="2">
            <a:schemeClr val="accent1"/>
          </a:effectRef>
          <a:fontRef idx="minor">
            <a:schemeClr val="tx1"/>
          </a:fontRef>
        </p:style>
      </p:cxnSp>
      <p:cxnSp>
        <p:nvCxnSpPr>
          <p:cNvPr id="33" name="Straight Connector 32"/>
          <p:cNvCxnSpPr>
            <a:endCxn id="10" idx="1"/>
          </p:cNvCxnSpPr>
          <p:nvPr/>
        </p:nvCxnSpPr>
        <p:spPr>
          <a:xfrm rot="16200000" flipH="1">
            <a:off x="4943817" y="3590583"/>
            <a:ext cx="1542366" cy="1371600"/>
          </a:xfrm>
          <a:prstGeom prst="line">
            <a:avLst/>
          </a:prstGeom>
        </p:spPr>
        <p:style>
          <a:lnRef idx="3">
            <a:schemeClr val="accent1"/>
          </a:lnRef>
          <a:fillRef idx="0">
            <a:schemeClr val="accent1"/>
          </a:fillRef>
          <a:effectRef idx="2">
            <a:schemeClr val="accent1"/>
          </a:effectRef>
          <a:fontRef idx="minor">
            <a:schemeClr val="tx1"/>
          </a:fontRef>
        </p:style>
      </p:cxnSp>
      <p:cxnSp>
        <p:nvCxnSpPr>
          <p:cNvPr id="35" name="Straight Connector 34"/>
          <p:cNvCxnSpPr/>
          <p:nvPr/>
        </p:nvCxnSpPr>
        <p:spPr>
          <a:xfrm>
            <a:off x="2590800" y="685800"/>
            <a:ext cx="1905000" cy="1447800"/>
          </a:xfrm>
          <a:prstGeom prst="line">
            <a:avLst/>
          </a:prstGeom>
        </p:spPr>
        <p:style>
          <a:lnRef idx="3">
            <a:schemeClr val="accent1"/>
          </a:lnRef>
          <a:fillRef idx="0">
            <a:schemeClr val="accent1"/>
          </a:fillRef>
          <a:effectRef idx="2">
            <a:schemeClr val="accent1"/>
          </a:effectRef>
          <a:fontRef idx="minor">
            <a:schemeClr val="tx1"/>
          </a:fontRef>
        </p:style>
      </p:cxnSp>
      <p:cxnSp>
        <p:nvCxnSpPr>
          <p:cNvPr id="36" name="Straight Connector 35"/>
          <p:cNvCxnSpPr/>
          <p:nvPr/>
        </p:nvCxnSpPr>
        <p:spPr>
          <a:xfrm>
            <a:off x="2514600" y="1905000"/>
            <a:ext cx="1447800" cy="381000"/>
          </a:xfrm>
          <a:prstGeom prst="line">
            <a:avLst/>
          </a:prstGeom>
        </p:spPr>
        <p:style>
          <a:lnRef idx="3">
            <a:schemeClr val="accent1"/>
          </a:lnRef>
          <a:fillRef idx="0">
            <a:schemeClr val="accent1"/>
          </a:fillRef>
          <a:effectRef idx="2">
            <a:schemeClr val="accent1"/>
          </a:effectRef>
          <a:fontRef idx="minor">
            <a:schemeClr val="tx1"/>
          </a:fontRef>
        </p:style>
      </p:cxnSp>
      <p:cxnSp>
        <p:nvCxnSpPr>
          <p:cNvPr id="40" name="Straight Connector 39"/>
          <p:cNvCxnSpPr>
            <a:stCxn id="12" idx="3"/>
          </p:cNvCxnSpPr>
          <p:nvPr/>
        </p:nvCxnSpPr>
        <p:spPr>
          <a:xfrm>
            <a:off x="2605430" y="2927866"/>
            <a:ext cx="747370" cy="43936"/>
          </a:xfrm>
          <a:prstGeom prst="line">
            <a:avLst/>
          </a:prstGeom>
        </p:spPr>
        <p:style>
          <a:lnRef idx="3">
            <a:schemeClr val="accent1"/>
          </a:lnRef>
          <a:fillRef idx="0">
            <a:schemeClr val="accent1"/>
          </a:fillRef>
          <a:effectRef idx="2">
            <a:schemeClr val="accent1"/>
          </a:effectRef>
          <a:fontRef idx="minor">
            <a:schemeClr val="tx1"/>
          </a:fontRef>
        </p:style>
      </p:cxnSp>
      <p:cxnSp>
        <p:nvCxnSpPr>
          <p:cNvPr id="43" name="Straight Connector 42"/>
          <p:cNvCxnSpPr/>
          <p:nvPr/>
        </p:nvCxnSpPr>
        <p:spPr>
          <a:xfrm flipV="1">
            <a:off x="2590800" y="3429000"/>
            <a:ext cx="1295400" cy="1219200"/>
          </a:xfrm>
          <a:prstGeom prst="line">
            <a:avLst/>
          </a:prstGeom>
        </p:spPr>
        <p:style>
          <a:lnRef idx="3">
            <a:schemeClr val="accent1"/>
          </a:lnRef>
          <a:fillRef idx="0">
            <a:schemeClr val="accent1"/>
          </a:fillRef>
          <a:effectRef idx="2">
            <a:schemeClr val="accent1"/>
          </a:effectRef>
          <a:fontRef idx="minor">
            <a:schemeClr val="tx1"/>
          </a:fontRef>
        </p:style>
      </p:cxnSp>
      <p:cxnSp>
        <p:nvCxnSpPr>
          <p:cNvPr id="38" name="Straight Connector 37"/>
          <p:cNvCxnSpPr/>
          <p:nvPr/>
        </p:nvCxnSpPr>
        <p:spPr>
          <a:xfrm flipV="1">
            <a:off x="5867400" y="1960099"/>
            <a:ext cx="683456" cy="630701"/>
          </a:xfrm>
          <a:prstGeom prst="line">
            <a:avLst/>
          </a:prstGeom>
        </p:spPr>
        <p:style>
          <a:lnRef idx="3">
            <a:schemeClr val="accent1"/>
          </a:lnRef>
          <a:fillRef idx="0">
            <a:schemeClr val="accent1"/>
          </a:fillRef>
          <a:effectRef idx="2">
            <a:schemeClr val="accent1"/>
          </a:effectRef>
          <a:fontRef idx="minor">
            <a:schemeClr val="tx1"/>
          </a:fontRef>
        </p:style>
      </p:cxnSp>
      <p:sp>
        <p:nvSpPr>
          <p:cNvPr id="41" name="TextBox 40"/>
          <p:cNvSpPr txBox="1"/>
          <p:nvPr/>
        </p:nvSpPr>
        <p:spPr>
          <a:xfrm>
            <a:off x="6629400" y="1752600"/>
            <a:ext cx="230063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r>
              <a:rPr lang="en-US" b="1" dirty="0" smtClean="0"/>
              <a:t>Analysis to synthesis</a:t>
            </a:r>
            <a:endParaRPr lang="en-US" b="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lstStyle/>
          <a:p>
            <a:r>
              <a:rPr lang="en-US" dirty="0" smtClean="0"/>
              <a:t>Simulation </a:t>
            </a:r>
            <a:endParaRPr lang="en-US" dirty="0"/>
          </a:p>
        </p:txBody>
      </p:sp>
      <p:sp>
        <p:nvSpPr>
          <p:cNvPr id="3" name="Content Placeholder 2"/>
          <p:cNvSpPr>
            <a:spLocks noGrp="1"/>
          </p:cNvSpPr>
          <p:nvPr>
            <p:ph idx="1"/>
          </p:nvPr>
        </p:nvSpPr>
        <p:spPr/>
        <p:style>
          <a:lnRef idx="0">
            <a:schemeClr val="accent5"/>
          </a:lnRef>
          <a:fillRef idx="3">
            <a:schemeClr val="accent5"/>
          </a:fillRef>
          <a:effectRef idx="3">
            <a:schemeClr val="accent5"/>
          </a:effectRef>
          <a:fontRef idx="minor">
            <a:schemeClr val="lt1"/>
          </a:fontRef>
        </p:style>
        <p:txBody>
          <a:bodyPr>
            <a:normAutofit/>
          </a:bodyPr>
          <a:lstStyle/>
          <a:p>
            <a:r>
              <a:rPr lang="en-US" sz="3600" dirty="0" smtClean="0"/>
              <a:t>Simulation is actually constructed situation</a:t>
            </a:r>
            <a:r>
              <a:rPr lang="en-US" sz="3600" b="1" dirty="0" smtClean="0"/>
              <a:t> </a:t>
            </a:r>
            <a:r>
              <a:rPr lang="en-US" sz="3600" dirty="0" smtClean="0"/>
              <a:t>which is identical to real situations which help the trainers in equipping themselves which experience of a real field without entering it. </a:t>
            </a:r>
            <a:endParaRPr lang="en-US" sz="36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t>Hence simulation often an alternative way of compensating the trainer for the lack of actual situation.</a:t>
            </a:r>
          </a:p>
          <a:p>
            <a:r>
              <a:rPr lang="en-US" sz="3600" dirty="0" smtClean="0"/>
              <a:t>Simulation is an abstraction or simplification of some real life situation or process</a:t>
            </a:r>
          </a:p>
          <a:p>
            <a:endParaRPr lang="en-US"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lstStyle/>
          <a:p>
            <a:r>
              <a:rPr lang="en-US" dirty="0" smtClean="0"/>
              <a:t>Simulation </a:t>
            </a:r>
            <a:endParaRPr lang="en-US" dirty="0"/>
          </a:p>
        </p:txBody>
      </p:sp>
      <p:sp>
        <p:nvSpPr>
          <p:cNvPr id="3" name="Content Placeholder 2"/>
          <p:cNvSpPr>
            <a:spLocks noGrp="1"/>
          </p:cNvSpPr>
          <p:nvPr>
            <p:ph idx="1"/>
          </p:nvPr>
        </p:nvSpPr>
        <p:spPr/>
        <p:style>
          <a:lnRef idx="0">
            <a:schemeClr val="accent5"/>
          </a:lnRef>
          <a:fillRef idx="3">
            <a:schemeClr val="accent5"/>
          </a:fillRef>
          <a:effectRef idx="3">
            <a:schemeClr val="accent5"/>
          </a:effectRef>
          <a:fontRef idx="minor">
            <a:schemeClr val="lt1"/>
          </a:fontRef>
        </p:style>
        <p:txBody>
          <a:bodyPr/>
          <a:lstStyle/>
          <a:p>
            <a:pPr>
              <a:buNone/>
            </a:pPr>
            <a:r>
              <a:rPr lang="en-US" dirty="0" smtClean="0"/>
              <a:t>.  The prime advantage of simulation is that they allow practice of real world skills under conditions similar to those in real life.  </a:t>
            </a:r>
          </a:p>
          <a:p>
            <a:pPr>
              <a:buNone/>
            </a:pPr>
            <a:endParaRPr lang="en-US" dirty="0" smtClean="0"/>
          </a:p>
          <a:p>
            <a:pPr>
              <a:buNone/>
            </a:pPr>
            <a:r>
              <a:rPr lang="en-US" dirty="0" smtClean="0"/>
              <a:t>Learners can practice risky activities without causing injury to others and themselves</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000" dirty="0" smtClean="0"/>
              <a:t> It is more justifiable in situations where the real thing is too expensive, too dangerous and too time consuming.</a:t>
            </a:r>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762000"/>
            <a:ext cx="8077200" cy="5486400"/>
          </a:xfrm>
        </p:spPr>
        <p:style>
          <a:lnRef idx="1">
            <a:schemeClr val="accent3"/>
          </a:lnRef>
          <a:fillRef idx="2">
            <a:schemeClr val="accent3"/>
          </a:fillRef>
          <a:effectRef idx="1">
            <a:schemeClr val="accent3"/>
          </a:effectRef>
          <a:fontRef idx="minor">
            <a:schemeClr val="dk1"/>
          </a:fontRef>
        </p:style>
        <p:txBody>
          <a:bodyPr>
            <a:normAutofit/>
          </a:bodyPr>
          <a:lstStyle/>
          <a:p>
            <a:r>
              <a:rPr lang="en-US" b="1" dirty="0" smtClean="0">
                <a:solidFill>
                  <a:schemeClr val="tx1"/>
                </a:solidFill>
              </a:rPr>
              <a:t>Simulation</a:t>
            </a:r>
            <a:endParaRPr lang="en-US" dirty="0" smtClean="0">
              <a:solidFill>
                <a:schemeClr val="tx1"/>
              </a:solidFill>
            </a:endParaRPr>
          </a:p>
          <a:p>
            <a:pPr algn="l"/>
            <a:r>
              <a:rPr lang="en-US" b="1" dirty="0" smtClean="0"/>
              <a:t>	</a:t>
            </a:r>
            <a:r>
              <a:rPr lang="en-US" dirty="0" smtClean="0">
                <a:solidFill>
                  <a:schemeClr val="tx1"/>
                </a:solidFill>
              </a:rPr>
              <a:t>In simulation teachers formulate a  model of some real or idealized complex situation. The student must learn to work with such complex situation and interpret. Simulations are condensed learning exercises specifically designed to represent vital real life activities by providing</a:t>
            </a:r>
            <a:endParaRPr lang="en-US" dirty="0">
              <a:solidFill>
                <a:schemeClr val="tx1"/>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a:buNone/>
            </a:pPr>
            <a:r>
              <a:rPr lang="en-US" dirty="0" smtClean="0"/>
              <a:t>learners with the essence of essential elements of the real situations without its hazards, costs or time constraints. Sometimes it is feasible as otherwise the learning experience would be time consuming expensive, difficult and dangerous.</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t>Relatively a new approach introduced in the field of education. It is the strategy of presenting a problem or an event in artificially created situations similar to the real ones.  </a:t>
            </a:r>
          </a:p>
          <a:p>
            <a:pPr>
              <a:buNone/>
            </a:pPr>
            <a:r>
              <a:rPr lang="en-US" dirty="0" smtClean="0"/>
              <a:t>The presentation is made as near as possible to the original situation or event.  </a:t>
            </a:r>
            <a:r>
              <a:rPr lang="en-US" dirty="0" err="1" smtClean="0"/>
              <a:t>Egs</a:t>
            </a:r>
            <a:r>
              <a:rPr lang="en-US" dirty="0" smtClean="0"/>
              <a:t>. A mini working model of an aero plane being used in training pilots to learn and practice the working of an aircraft. </a:t>
            </a:r>
          </a:p>
          <a:p>
            <a:endParaRPr lang="en-US" dirty="0" smtClean="0"/>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style>
          <a:lnRef idx="1">
            <a:schemeClr val="accent5"/>
          </a:lnRef>
          <a:fillRef idx="2">
            <a:schemeClr val="accent5"/>
          </a:fillRef>
          <a:effectRef idx="1">
            <a:schemeClr val="accent5"/>
          </a:effectRef>
          <a:fontRef idx="minor">
            <a:schemeClr val="dk1"/>
          </a:fontRef>
        </p:style>
        <p:txBody>
          <a:bodyPr>
            <a:normAutofit/>
          </a:bodyPr>
          <a:lstStyle/>
          <a:p>
            <a:pPr>
              <a:buNone/>
            </a:pPr>
            <a:r>
              <a:rPr lang="en-US" sz="3600" dirty="0" smtClean="0"/>
              <a:t>While teaching we can set up an artificial situation in the school to give training in various activities involved in the functioning.  Atomic bomb explosion, nuclear reaction, volcano,  planetarium , some chemical reactions,.. </a:t>
            </a:r>
            <a:endParaRPr lang="en-US" sz="36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600" dirty="0" smtClean="0"/>
              <a:t>can be taught through simulation using computer </a:t>
            </a:r>
            <a:r>
              <a:rPr lang="en-US" sz="3600" dirty="0" err="1" smtClean="0"/>
              <a:t>programme</a:t>
            </a:r>
            <a:r>
              <a:rPr lang="en-US" sz="3600" dirty="0" smtClean="0"/>
              <a:t>. (election, </a:t>
            </a:r>
            <a:r>
              <a:rPr lang="en-US" sz="3600" dirty="0" err="1" smtClean="0"/>
              <a:t>gramma</a:t>
            </a:r>
            <a:r>
              <a:rPr lang="en-US" sz="3600" dirty="0" smtClean="0"/>
              <a:t> </a:t>
            </a:r>
            <a:r>
              <a:rPr lang="en-US" sz="3600" dirty="0" err="1" smtClean="0"/>
              <a:t>sabha</a:t>
            </a:r>
            <a:r>
              <a:rPr lang="en-US" sz="3600" dirty="0" smtClean="0"/>
              <a:t>, court….)  Micro teaching in teacher training is an exam</a:t>
            </a: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algn="ctr">
              <a:buNone/>
            </a:pPr>
            <a:r>
              <a:rPr lang="en-US" b="1" dirty="0" smtClean="0">
                <a:solidFill>
                  <a:srgbClr val="FF0000"/>
                </a:solidFill>
              </a:rPr>
              <a:t>Types of simulation</a:t>
            </a:r>
            <a:endParaRPr lang="en-US" dirty="0" smtClean="0">
              <a:solidFill>
                <a:srgbClr val="FF0000"/>
              </a:solidFill>
            </a:endParaRPr>
          </a:p>
          <a:p>
            <a:r>
              <a:rPr lang="en-US" b="1" dirty="0" smtClean="0">
                <a:solidFill>
                  <a:srgbClr val="002060"/>
                </a:solidFill>
              </a:rPr>
              <a:t>Based on objects</a:t>
            </a:r>
            <a:endParaRPr lang="en-US" dirty="0" smtClean="0">
              <a:solidFill>
                <a:srgbClr val="002060"/>
              </a:solidFill>
            </a:endParaRPr>
          </a:p>
          <a:p>
            <a:r>
              <a:rPr lang="en-US" b="1" dirty="0" smtClean="0"/>
              <a:t>Physical simulation:</a:t>
            </a:r>
            <a:r>
              <a:rPr lang="en-US" dirty="0" smtClean="0"/>
              <a:t> physical objects are substituted for real objects which are smaller or cheaper than real objects. Planetarium</a:t>
            </a:r>
          </a:p>
          <a:p>
            <a:r>
              <a:rPr lang="en-US" b="1" dirty="0" smtClean="0"/>
              <a:t>Interactive simulation: </a:t>
            </a:r>
            <a:r>
              <a:rPr lang="en-US" dirty="0" smtClean="0"/>
              <a:t>instead of physical objects human beings are the simulators. </a:t>
            </a:r>
            <a:r>
              <a:rPr lang="en-US" dirty="0" err="1" smtClean="0"/>
              <a:t>Ex.micro</a:t>
            </a:r>
            <a:r>
              <a:rPr lang="en-US" dirty="0" smtClean="0"/>
              <a:t> teaching</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pPr>
              <a:buNone/>
            </a:pPr>
            <a:endParaRPr lang="en-US" b="1" dirty="0" smtClean="0"/>
          </a:p>
          <a:p>
            <a:pPr>
              <a:buNone/>
            </a:pPr>
            <a:r>
              <a:rPr lang="en-US" b="1" dirty="0" smtClean="0">
                <a:solidFill>
                  <a:srgbClr val="002060"/>
                </a:solidFill>
              </a:rPr>
              <a:t>Based on type of training</a:t>
            </a:r>
            <a:endParaRPr lang="en-US" dirty="0" smtClean="0">
              <a:solidFill>
                <a:srgbClr val="002060"/>
              </a:solidFill>
            </a:endParaRPr>
          </a:p>
          <a:p>
            <a:r>
              <a:rPr lang="en-US" b="1" dirty="0" smtClean="0"/>
              <a:t>Live simulations: </a:t>
            </a:r>
            <a:r>
              <a:rPr lang="en-US" dirty="0" smtClean="0"/>
              <a:t>real people use simulated equipments in real world. </a:t>
            </a:r>
            <a:r>
              <a:rPr lang="en-US" dirty="0" err="1" smtClean="0"/>
              <a:t>Ex.student</a:t>
            </a:r>
            <a:r>
              <a:rPr lang="en-US" dirty="0" smtClean="0"/>
              <a:t> doctors conducting dissection on animals.</a:t>
            </a:r>
          </a:p>
          <a:p>
            <a:r>
              <a:rPr lang="en-US" b="1" dirty="0" smtClean="0"/>
              <a:t>Virtual simulations: </a:t>
            </a:r>
            <a:r>
              <a:rPr lang="en-US" dirty="0" smtClean="0"/>
              <a:t>real people use simulated equipments in simulated world. Ex. Student pilot using flight simulators.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p>
            <a:r>
              <a:rPr lang="en-US" dirty="0" smtClean="0"/>
              <a:t>Hierarchy of levels of teaching</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nSpc>
                <a:spcPct val="200000"/>
              </a:lnSpc>
            </a:pPr>
            <a:r>
              <a:rPr lang="en-US" b="1" dirty="0" smtClean="0"/>
              <a:t>Involvement of least thoughtful </a:t>
            </a:r>
            <a:r>
              <a:rPr lang="en-US" b="1" dirty="0" err="1" smtClean="0"/>
              <a:t>behaviour</a:t>
            </a:r>
            <a:endParaRPr lang="en-US" b="1" dirty="0" smtClean="0"/>
          </a:p>
          <a:p>
            <a:pPr>
              <a:lnSpc>
                <a:spcPct val="200000"/>
              </a:lnSpc>
              <a:buNone/>
            </a:pPr>
            <a:endParaRPr lang="en-US" b="1" dirty="0" smtClean="0"/>
          </a:p>
          <a:p>
            <a:pPr>
              <a:lnSpc>
                <a:spcPct val="200000"/>
              </a:lnSpc>
            </a:pPr>
            <a:r>
              <a:rPr lang="en-US" b="1" dirty="0" smtClean="0"/>
              <a:t>Memory plays an important role</a:t>
            </a:r>
          </a:p>
          <a:p>
            <a:pPr>
              <a:lnSpc>
                <a:spcPct val="200000"/>
              </a:lnSpc>
              <a:buNone/>
            </a:pPr>
            <a:endParaRPr lang="en-US" b="1" dirty="0" smtClean="0"/>
          </a:p>
          <a:p>
            <a:pPr>
              <a:lnSpc>
                <a:spcPct val="200000"/>
              </a:lnSpc>
            </a:pPr>
            <a:r>
              <a:rPr lang="en-US" b="1" dirty="0" smtClean="0"/>
              <a:t>Teacher presents factual information in front of the students </a:t>
            </a:r>
          </a:p>
        </p:txBody>
      </p:sp>
      <p:sp>
        <p:nvSpPr>
          <p:cNvPr id="2" name="Title 1"/>
          <p:cNvSpPr>
            <a:spLocks noGrp="1"/>
          </p:cNvSpPr>
          <p:nvPr>
            <p:ph type="title"/>
          </p:nvPr>
        </p:nvSpPr>
        <p:spPr/>
        <p:txBody>
          <a:bodyPr/>
          <a:lstStyle/>
          <a:p>
            <a:r>
              <a:rPr lang="en-US" dirty="0" smtClean="0"/>
              <a:t>Memory level</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200000"/>
              </a:lnSpc>
            </a:pPr>
            <a:r>
              <a:rPr lang="en-US" b="1" dirty="0" smtClean="0"/>
              <a:t>Learner tries to mug up these with least involvement of  thinking and reasoning power without any care of the understanding of meaning and applications. </a:t>
            </a:r>
            <a:endParaRPr lang="en-US"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b="1" dirty="0" smtClean="0"/>
              <a:t>Confined merely to memorization of facts.</a:t>
            </a:r>
          </a:p>
          <a:p>
            <a:pPr>
              <a:buNone/>
            </a:pPr>
            <a:endParaRPr lang="en-US" b="1" dirty="0" smtClean="0"/>
          </a:p>
          <a:p>
            <a:r>
              <a:rPr lang="en-US" b="1" dirty="0" smtClean="0"/>
              <a:t>Learner has to  retain it as long as possible and to reproduce whenever it is needed.</a:t>
            </a:r>
          </a:p>
          <a:p>
            <a:endParaRPr lang="en-US" b="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solidFill>
                  <a:srgbClr val="00B0F0"/>
                </a:solidFill>
              </a:rPr>
              <a:t>Examples </a:t>
            </a:r>
          </a:p>
          <a:p>
            <a:pPr>
              <a:buNone/>
            </a:pPr>
            <a:r>
              <a:rPr lang="en-US" b="1" dirty="0" smtClean="0"/>
              <a:t>Mug up multiplication table</a:t>
            </a:r>
          </a:p>
          <a:p>
            <a:pPr>
              <a:buNone/>
            </a:pPr>
            <a:r>
              <a:rPr lang="en-US" b="1" dirty="0" smtClean="0"/>
              <a:t>chemical symbols</a:t>
            </a:r>
          </a:p>
          <a:p>
            <a:pPr>
              <a:buNone/>
            </a:pPr>
            <a:r>
              <a:rPr lang="en-US" b="1" dirty="0" smtClean="0"/>
              <a:t> dates and sequence of historical events</a:t>
            </a:r>
          </a:p>
          <a:p>
            <a:pPr>
              <a:buNone/>
            </a:pPr>
            <a:r>
              <a:rPr lang="en-US" b="1" dirty="0" smtClean="0"/>
              <a:t> words and phrases of foreign language</a:t>
            </a:r>
          </a:p>
          <a:p>
            <a:pPr>
              <a:buNone/>
            </a:pPr>
            <a:r>
              <a:rPr lang="en-US" b="1" dirty="0" smtClean="0"/>
              <a:t> names and number of bones in human body,..</a:t>
            </a:r>
            <a:endParaRPr lang="en-US" b="1" dirty="0"/>
          </a:p>
        </p:txBody>
      </p:sp>
      <p:sp>
        <p:nvSpPr>
          <p:cNvPr id="3" name="Title 2"/>
          <p:cNvSpPr>
            <a:spLocks noGrp="1"/>
          </p:cNvSpPr>
          <p:nvPr>
            <p:ph type="title"/>
          </p:nvPr>
        </p:nvSpPr>
        <p:spPr/>
        <p:txBody>
          <a:bodyPr/>
          <a:lstStyle/>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157</TotalTime>
  <Words>1467</Words>
  <Application>Microsoft Office PowerPoint</Application>
  <PresentationFormat>On-screen Show (4:3)</PresentationFormat>
  <Paragraphs>180</Paragraphs>
  <Slides>48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48</vt:i4>
      </vt:variant>
    </vt:vector>
  </HeadingPairs>
  <TitlesOfParts>
    <vt:vector size="53" baseType="lpstr">
      <vt:lpstr>Lucida Sans Unicode</vt:lpstr>
      <vt:lpstr>Verdana</vt:lpstr>
      <vt:lpstr>Wingdings 2</vt:lpstr>
      <vt:lpstr>Wingdings 3</vt:lpstr>
      <vt:lpstr>Concourse</vt:lpstr>
      <vt:lpstr>Levels of teaching</vt:lpstr>
      <vt:lpstr>PowerPoint Presentation</vt:lpstr>
      <vt:lpstr>PowerPoint Presentation</vt:lpstr>
      <vt:lpstr>PowerPoint Presentation</vt:lpstr>
      <vt:lpstr>Hierarchy of levels of teaching</vt:lpstr>
      <vt:lpstr>Memory level</vt:lpstr>
      <vt:lpstr>PowerPoint Presentation</vt:lpstr>
      <vt:lpstr>PowerPoint Presentation</vt:lpstr>
      <vt:lpstr>PowerPoint Presentation</vt:lpstr>
      <vt:lpstr>Merits</vt:lpstr>
      <vt:lpstr>PowerPoint Presentation</vt:lpstr>
      <vt:lpstr>Demerits</vt:lpstr>
      <vt:lpstr>PowerPoint Presentation</vt:lpstr>
      <vt:lpstr>Understanding level</vt:lpstr>
      <vt:lpstr>PowerPoint Presentation</vt:lpstr>
      <vt:lpstr>PowerPoint Presentation</vt:lpstr>
      <vt:lpstr>Merits </vt:lpstr>
      <vt:lpstr>PowerPoint Presentation</vt:lpstr>
      <vt:lpstr>PowerPoint Presentation</vt:lpstr>
      <vt:lpstr>Demerits </vt:lpstr>
      <vt:lpstr>PowerPoint Presentation</vt:lpstr>
      <vt:lpstr>Reflective level of teaching</vt:lpstr>
      <vt:lpstr>PowerPoint Presentation</vt:lpstr>
      <vt:lpstr>PowerPoint Presentation</vt:lpstr>
      <vt:lpstr>PowerPoint Presentation</vt:lpstr>
      <vt:lpstr>PowerPoint Presentation</vt:lpstr>
      <vt:lpstr>Merits</vt:lpstr>
      <vt:lpstr>PowerPoint Presentation</vt:lpstr>
      <vt:lpstr>PowerPoint Presentation</vt:lpstr>
      <vt:lpstr>Demerits </vt:lpstr>
      <vt:lpstr>PowerPoint Presentation</vt:lpstr>
      <vt:lpstr>PowerPoint Presentation</vt:lpstr>
      <vt:lpstr>PowerPoint Presentation</vt:lpstr>
      <vt:lpstr>PowerPoint Presentation</vt:lpstr>
      <vt:lpstr>Maxims of teaching</vt:lpstr>
      <vt:lpstr>PowerPoint Presentation</vt:lpstr>
      <vt:lpstr>PowerPoint Presentation</vt:lpstr>
      <vt:lpstr>Simulation </vt:lpstr>
      <vt:lpstr>PowerPoint Presentation</vt:lpstr>
      <vt:lpstr>Simulation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staff1</dc:creator>
  <cp:lastModifiedBy>LAPTOP</cp:lastModifiedBy>
  <cp:revision>30</cp:revision>
  <dcterms:created xsi:type="dcterms:W3CDTF">2006-08-16T00:00:00Z</dcterms:created>
  <dcterms:modified xsi:type="dcterms:W3CDTF">2022-03-02T10:20:49Z</dcterms:modified>
</cp:coreProperties>
</file>